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67" r:id="rId3"/>
    <p:sldId id="260" r:id="rId4"/>
    <p:sldId id="261" r:id="rId5"/>
    <p:sldId id="262" r:id="rId6"/>
    <p:sldId id="263" r:id="rId7"/>
    <p:sldId id="264" r:id="rId8"/>
    <p:sldId id="265" r:id="rId9"/>
    <p:sldId id="268" r:id="rId10"/>
    <p:sldId id="269"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4" d="100"/>
          <a:sy n="64" d="100"/>
        </p:scale>
        <p:origin x="9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EBE55F-3815-4C8E-867A-95ECFC31951C}" type="datetimeFigureOut">
              <a:rPr lang="zh-CN" altLang="en-US" smtClean="0"/>
              <a:t>2016/7/26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668ACF-4359-4CD1-BBE4-B0364F6FD543}" type="slidenum">
              <a:rPr lang="zh-CN" altLang="en-US" smtClean="0"/>
              <a:t>‹#›</a:t>
            </a:fld>
            <a:endParaRPr lang="zh-CN" altLang="en-US"/>
          </a:p>
        </p:txBody>
      </p:sp>
    </p:spTree>
    <p:extLst>
      <p:ext uri="{BB962C8B-B14F-4D97-AF65-F5344CB8AC3E}">
        <p14:creationId xmlns:p14="http://schemas.microsoft.com/office/powerpoint/2010/main" val="318015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4AC37D2-A78B-44A5-9775-FC4CA7DC64BB}" type="datetimeFigureOut">
              <a:rPr lang="zh-CN" altLang="en-US" smtClean="0"/>
              <a:t>2016/7/26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14328C7-8A0F-4636-BEE2-18CA23944F1C}" type="slidenum">
              <a:rPr lang="zh-CN" altLang="en-US" smtClean="0"/>
              <a:t>‹#›</a:t>
            </a:fld>
            <a:endParaRPr lang="zh-CN" altLang="en-US"/>
          </a:p>
        </p:txBody>
      </p:sp>
    </p:spTree>
    <p:extLst>
      <p:ext uri="{BB962C8B-B14F-4D97-AF65-F5344CB8AC3E}">
        <p14:creationId xmlns:p14="http://schemas.microsoft.com/office/powerpoint/2010/main" val="1251268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4AC37D2-A78B-44A5-9775-FC4CA7DC64BB}" type="datetimeFigureOut">
              <a:rPr lang="zh-CN" altLang="en-US" smtClean="0"/>
              <a:t>2016/7/26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14328C7-8A0F-4636-BEE2-18CA23944F1C}" type="slidenum">
              <a:rPr lang="zh-CN" altLang="en-US" smtClean="0"/>
              <a:t>‹#›</a:t>
            </a:fld>
            <a:endParaRPr lang="zh-CN" altLang="en-US"/>
          </a:p>
        </p:txBody>
      </p:sp>
    </p:spTree>
    <p:extLst>
      <p:ext uri="{BB962C8B-B14F-4D97-AF65-F5344CB8AC3E}">
        <p14:creationId xmlns:p14="http://schemas.microsoft.com/office/powerpoint/2010/main" val="1206542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4AC37D2-A78B-44A5-9775-FC4CA7DC64BB}" type="datetimeFigureOut">
              <a:rPr lang="zh-CN" altLang="en-US" smtClean="0"/>
              <a:t>2016/7/26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14328C7-8A0F-4636-BEE2-18CA23944F1C}" type="slidenum">
              <a:rPr lang="zh-CN" altLang="en-US" smtClean="0"/>
              <a:t>‹#›</a:t>
            </a:fld>
            <a:endParaRPr lang="zh-CN" altLang="en-US"/>
          </a:p>
        </p:txBody>
      </p:sp>
    </p:spTree>
    <p:extLst>
      <p:ext uri="{BB962C8B-B14F-4D97-AF65-F5344CB8AC3E}">
        <p14:creationId xmlns:p14="http://schemas.microsoft.com/office/powerpoint/2010/main" val="3620849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4AC37D2-A78B-44A5-9775-FC4CA7DC64BB}" type="datetimeFigureOut">
              <a:rPr lang="zh-CN" altLang="en-US" smtClean="0"/>
              <a:t>2016/7/26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14328C7-8A0F-4636-BEE2-18CA23944F1C}" type="slidenum">
              <a:rPr lang="zh-CN" altLang="en-US" smtClean="0"/>
              <a:t>‹#›</a:t>
            </a:fld>
            <a:endParaRPr lang="zh-CN" altLang="en-US"/>
          </a:p>
        </p:txBody>
      </p:sp>
    </p:spTree>
    <p:extLst>
      <p:ext uri="{BB962C8B-B14F-4D97-AF65-F5344CB8AC3E}">
        <p14:creationId xmlns:p14="http://schemas.microsoft.com/office/powerpoint/2010/main" val="1351411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54AC37D2-A78B-44A5-9775-FC4CA7DC64BB}" type="datetimeFigureOut">
              <a:rPr lang="zh-CN" altLang="en-US" smtClean="0"/>
              <a:t>2016/7/26</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14328C7-8A0F-4636-BEE2-18CA23944F1C}" type="slidenum">
              <a:rPr lang="zh-CN" altLang="en-US" smtClean="0"/>
              <a:t>‹#›</a:t>
            </a:fld>
            <a:endParaRPr lang="zh-CN" altLang="en-US"/>
          </a:p>
        </p:txBody>
      </p:sp>
    </p:spTree>
    <p:extLst>
      <p:ext uri="{BB962C8B-B14F-4D97-AF65-F5344CB8AC3E}">
        <p14:creationId xmlns:p14="http://schemas.microsoft.com/office/powerpoint/2010/main" val="4179100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54AC37D2-A78B-44A5-9775-FC4CA7DC64BB}" type="datetimeFigureOut">
              <a:rPr lang="zh-CN" altLang="en-US" smtClean="0"/>
              <a:t>2016/7/26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14328C7-8A0F-4636-BEE2-18CA23944F1C}" type="slidenum">
              <a:rPr lang="zh-CN" altLang="en-US" smtClean="0"/>
              <a:t>‹#›</a:t>
            </a:fld>
            <a:endParaRPr lang="zh-CN" altLang="en-US"/>
          </a:p>
        </p:txBody>
      </p:sp>
    </p:spTree>
    <p:extLst>
      <p:ext uri="{BB962C8B-B14F-4D97-AF65-F5344CB8AC3E}">
        <p14:creationId xmlns:p14="http://schemas.microsoft.com/office/powerpoint/2010/main" val="3228535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54AC37D2-A78B-44A5-9775-FC4CA7DC64BB}" type="datetimeFigureOut">
              <a:rPr lang="zh-CN" altLang="en-US" smtClean="0"/>
              <a:t>2016/7/26</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14328C7-8A0F-4636-BEE2-18CA23944F1C}" type="slidenum">
              <a:rPr lang="zh-CN" altLang="en-US" smtClean="0"/>
              <a:t>‹#›</a:t>
            </a:fld>
            <a:endParaRPr lang="zh-CN" altLang="en-US"/>
          </a:p>
        </p:txBody>
      </p:sp>
    </p:spTree>
    <p:extLst>
      <p:ext uri="{BB962C8B-B14F-4D97-AF65-F5344CB8AC3E}">
        <p14:creationId xmlns:p14="http://schemas.microsoft.com/office/powerpoint/2010/main" val="536983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54AC37D2-A78B-44A5-9775-FC4CA7DC64BB}" type="datetimeFigureOut">
              <a:rPr lang="zh-CN" altLang="en-US" smtClean="0"/>
              <a:t>2016/7/26</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14328C7-8A0F-4636-BEE2-18CA23944F1C}" type="slidenum">
              <a:rPr lang="zh-CN" altLang="en-US" smtClean="0"/>
              <a:t>‹#›</a:t>
            </a:fld>
            <a:endParaRPr lang="zh-CN" altLang="en-US"/>
          </a:p>
        </p:txBody>
      </p:sp>
    </p:spTree>
    <p:extLst>
      <p:ext uri="{BB962C8B-B14F-4D97-AF65-F5344CB8AC3E}">
        <p14:creationId xmlns:p14="http://schemas.microsoft.com/office/powerpoint/2010/main" val="2534287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54AC37D2-A78B-44A5-9775-FC4CA7DC64BB}" type="datetimeFigureOut">
              <a:rPr lang="zh-CN" altLang="en-US" smtClean="0"/>
              <a:t>2016/7/26</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14328C7-8A0F-4636-BEE2-18CA23944F1C}" type="slidenum">
              <a:rPr lang="zh-CN" altLang="en-US" smtClean="0"/>
              <a:t>‹#›</a:t>
            </a:fld>
            <a:endParaRPr lang="zh-CN" altLang="en-US"/>
          </a:p>
        </p:txBody>
      </p:sp>
    </p:spTree>
    <p:extLst>
      <p:ext uri="{BB962C8B-B14F-4D97-AF65-F5344CB8AC3E}">
        <p14:creationId xmlns:p14="http://schemas.microsoft.com/office/powerpoint/2010/main" val="110080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54AC37D2-A78B-44A5-9775-FC4CA7DC64BB}" type="datetimeFigureOut">
              <a:rPr lang="zh-CN" altLang="en-US" smtClean="0"/>
              <a:t>2016/7/26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14328C7-8A0F-4636-BEE2-18CA23944F1C}" type="slidenum">
              <a:rPr lang="zh-CN" altLang="en-US" smtClean="0"/>
              <a:t>‹#›</a:t>
            </a:fld>
            <a:endParaRPr lang="zh-CN" altLang="en-US"/>
          </a:p>
        </p:txBody>
      </p:sp>
    </p:spTree>
    <p:extLst>
      <p:ext uri="{BB962C8B-B14F-4D97-AF65-F5344CB8AC3E}">
        <p14:creationId xmlns:p14="http://schemas.microsoft.com/office/powerpoint/2010/main" val="169080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54AC37D2-A78B-44A5-9775-FC4CA7DC64BB}" type="datetimeFigureOut">
              <a:rPr lang="zh-CN" altLang="en-US" smtClean="0"/>
              <a:t>2016/7/26</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14328C7-8A0F-4636-BEE2-18CA23944F1C}" type="slidenum">
              <a:rPr lang="zh-CN" altLang="en-US" smtClean="0"/>
              <a:t>‹#›</a:t>
            </a:fld>
            <a:endParaRPr lang="zh-CN" altLang="en-US"/>
          </a:p>
        </p:txBody>
      </p:sp>
    </p:spTree>
    <p:extLst>
      <p:ext uri="{BB962C8B-B14F-4D97-AF65-F5344CB8AC3E}">
        <p14:creationId xmlns:p14="http://schemas.microsoft.com/office/powerpoint/2010/main" val="3413197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gradFill>
            <a:gsLst>
              <a:gs pos="0">
                <a:srgbClr val="06B1F5"/>
              </a:gs>
              <a:gs pos="95000">
                <a:srgbClr val="B2D632"/>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701372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jpeg"/><Relationship Id="rId1" Type="http://schemas.openxmlformats.org/officeDocument/2006/relationships/slideLayout" Target="../slideLayouts/slideLayout7.xml"/><Relationship Id="rId4" Type="http://schemas.openxmlformats.org/officeDocument/2006/relationships/image" Target="../media/image2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 name="组合 1"/>
          <p:cNvPicPr>
            <a:picLocks noChangeArrowheads="1"/>
          </p:cNvPicPr>
          <p:nvPr/>
        </p:nvPicPr>
        <p:blipFill>
          <a:blip r:embed="rId2"/>
          <a:srcRect/>
          <a:stretch>
            <a:fillRect/>
          </a:stretch>
        </p:blipFill>
        <p:spPr bwMode="auto">
          <a:xfrm>
            <a:off x="3157538" y="493713"/>
            <a:ext cx="5876925" cy="5870575"/>
          </a:xfrm>
          <a:prstGeom prst="rect">
            <a:avLst/>
          </a:prstGeom>
          <a:noFill/>
          <a:ln w="9525">
            <a:noFill/>
            <a:miter lim="800000"/>
            <a:headEnd/>
            <a:tailEnd/>
          </a:ln>
        </p:spPr>
      </p:pic>
      <p:cxnSp>
        <p:nvCxnSpPr>
          <p:cNvPr id="62" name="直接连接符 61"/>
          <p:cNvCxnSpPr>
            <a:cxnSpLocks noChangeShapeType="1"/>
          </p:cNvCxnSpPr>
          <p:nvPr/>
        </p:nvCxnSpPr>
        <p:spPr bwMode="auto">
          <a:xfrm flipV="1">
            <a:off x="4833938" y="579438"/>
            <a:ext cx="1285875" cy="323850"/>
          </a:xfrm>
          <a:prstGeom prst="line">
            <a:avLst/>
          </a:prstGeom>
          <a:noFill/>
          <a:ln w="6350" cap="rnd">
            <a:solidFill>
              <a:schemeClr val="bg1"/>
            </a:solidFill>
            <a:round/>
            <a:headEnd type="oval" w="med" len="med"/>
            <a:tailEnd type="oval" w="med" len="med"/>
          </a:ln>
        </p:spPr>
      </p:cxnSp>
      <p:cxnSp>
        <p:nvCxnSpPr>
          <p:cNvPr id="63" name="直接连接符 62"/>
          <p:cNvCxnSpPr>
            <a:cxnSpLocks noChangeShapeType="1"/>
          </p:cNvCxnSpPr>
          <p:nvPr/>
        </p:nvCxnSpPr>
        <p:spPr bwMode="auto">
          <a:xfrm>
            <a:off x="6119813" y="579438"/>
            <a:ext cx="1389062" cy="323850"/>
          </a:xfrm>
          <a:prstGeom prst="line">
            <a:avLst/>
          </a:prstGeom>
          <a:noFill/>
          <a:ln w="6350" cap="rnd">
            <a:solidFill>
              <a:schemeClr val="bg1"/>
            </a:solidFill>
            <a:round/>
            <a:headEnd type="oval" w="med" len="med"/>
            <a:tailEnd type="oval" w="med" len="med"/>
          </a:ln>
        </p:spPr>
      </p:cxnSp>
      <p:cxnSp>
        <p:nvCxnSpPr>
          <p:cNvPr id="64" name="直接连接符 63"/>
          <p:cNvCxnSpPr>
            <a:cxnSpLocks noChangeShapeType="1"/>
          </p:cNvCxnSpPr>
          <p:nvPr/>
        </p:nvCxnSpPr>
        <p:spPr bwMode="auto">
          <a:xfrm>
            <a:off x="7508875" y="903288"/>
            <a:ext cx="990600" cy="909637"/>
          </a:xfrm>
          <a:prstGeom prst="line">
            <a:avLst/>
          </a:prstGeom>
          <a:noFill/>
          <a:ln w="6350" cap="rnd">
            <a:solidFill>
              <a:schemeClr val="bg1"/>
            </a:solidFill>
            <a:round/>
            <a:headEnd type="oval" w="med" len="med"/>
            <a:tailEnd type="oval" w="med" len="med"/>
          </a:ln>
        </p:spPr>
      </p:cxnSp>
      <p:cxnSp>
        <p:nvCxnSpPr>
          <p:cNvPr id="65" name="直接连接符 64"/>
          <p:cNvCxnSpPr>
            <a:cxnSpLocks noChangeShapeType="1"/>
          </p:cNvCxnSpPr>
          <p:nvPr/>
        </p:nvCxnSpPr>
        <p:spPr bwMode="auto">
          <a:xfrm>
            <a:off x="8499475" y="1812925"/>
            <a:ext cx="500063" cy="1303338"/>
          </a:xfrm>
          <a:prstGeom prst="line">
            <a:avLst/>
          </a:prstGeom>
          <a:noFill/>
          <a:ln w="6350" cap="rnd">
            <a:solidFill>
              <a:schemeClr val="bg1"/>
            </a:solidFill>
            <a:round/>
            <a:headEnd type="oval" w="med" len="med"/>
            <a:tailEnd type="oval" w="med" len="med"/>
          </a:ln>
        </p:spPr>
      </p:cxnSp>
      <p:cxnSp>
        <p:nvCxnSpPr>
          <p:cNvPr id="66" name="直接连接符 65"/>
          <p:cNvCxnSpPr>
            <a:cxnSpLocks noChangeShapeType="1"/>
          </p:cNvCxnSpPr>
          <p:nvPr/>
        </p:nvCxnSpPr>
        <p:spPr bwMode="auto">
          <a:xfrm flipV="1">
            <a:off x="3789363" y="903288"/>
            <a:ext cx="1052512" cy="909637"/>
          </a:xfrm>
          <a:prstGeom prst="line">
            <a:avLst/>
          </a:prstGeom>
          <a:noFill/>
          <a:ln w="6350" cap="rnd">
            <a:solidFill>
              <a:schemeClr val="bg1"/>
            </a:solidFill>
            <a:round/>
            <a:headEnd type="oval" w="med" len="med"/>
            <a:tailEnd type="oval" w="med" len="med"/>
          </a:ln>
        </p:spPr>
      </p:cxnSp>
      <p:cxnSp>
        <p:nvCxnSpPr>
          <p:cNvPr id="67" name="直接连接符 66"/>
          <p:cNvCxnSpPr>
            <a:cxnSpLocks noChangeShapeType="1"/>
          </p:cNvCxnSpPr>
          <p:nvPr/>
        </p:nvCxnSpPr>
        <p:spPr bwMode="auto">
          <a:xfrm flipV="1">
            <a:off x="3317875" y="1812925"/>
            <a:ext cx="471488" cy="1270000"/>
          </a:xfrm>
          <a:prstGeom prst="line">
            <a:avLst/>
          </a:prstGeom>
          <a:noFill/>
          <a:ln w="6350" cap="rnd">
            <a:solidFill>
              <a:schemeClr val="bg1"/>
            </a:solidFill>
            <a:round/>
            <a:headEnd type="oval" w="med" len="med"/>
            <a:tailEnd type="oval" w="med" len="med"/>
          </a:ln>
        </p:spPr>
      </p:cxnSp>
      <p:cxnSp>
        <p:nvCxnSpPr>
          <p:cNvPr id="68" name="直接连接符 67"/>
          <p:cNvCxnSpPr>
            <a:cxnSpLocks noChangeShapeType="1"/>
          </p:cNvCxnSpPr>
          <p:nvPr/>
        </p:nvCxnSpPr>
        <p:spPr bwMode="auto">
          <a:xfrm flipH="1" flipV="1">
            <a:off x="3317875" y="3082925"/>
            <a:ext cx="165100" cy="1370013"/>
          </a:xfrm>
          <a:prstGeom prst="line">
            <a:avLst/>
          </a:prstGeom>
          <a:noFill/>
          <a:ln w="6350" cap="rnd">
            <a:solidFill>
              <a:schemeClr val="bg1"/>
            </a:solidFill>
            <a:round/>
            <a:headEnd type="oval" w="med" len="med"/>
            <a:tailEnd type="oval" w="med" len="med"/>
          </a:ln>
        </p:spPr>
      </p:cxnSp>
      <p:cxnSp>
        <p:nvCxnSpPr>
          <p:cNvPr id="69" name="直接连接符 68"/>
          <p:cNvCxnSpPr>
            <a:cxnSpLocks noChangeShapeType="1"/>
          </p:cNvCxnSpPr>
          <p:nvPr/>
        </p:nvCxnSpPr>
        <p:spPr bwMode="auto">
          <a:xfrm flipH="1" flipV="1">
            <a:off x="3482975" y="4468813"/>
            <a:ext cx="777875" cy="1114425"/>
          </a:xfrm>
          <a:prstGeom prst="line">
            <a:avLst/>
          </a:prstGeom>
          <a:noFill/>
          <a:ln w="6350" cap="rnd">
            <a:solidFill>
              <a:schemeClr val="bg1"/>
            </a:solidFill>
            <a:round/>
            <a:headEnd type="oval" w="med" len="med"/>
            <a:tailEnd type="oval" w="med" len="med"/>
          </a:ln>
        </p:spPr>
      </p:cxnSp>
      <p:cxnSp>
        <p:nvCxnSpPr>
          <p:cNvPr id="70" name="直接连接符 69"/>
          <p:cNvCxnSpPr>
            <a:cxnSpLocks noChangeShapeType="1"/>
          </p:cNvCxnSpPr>
          <p:nvPr/>
        </p:nvCxnSpPr>
        <p:spPr bwMode="auto">
          <a:xfrm flipV="1">
            <a:off x="8812213" y="3108325"/>
            <a:ext cx="179387" cy="1322388"/>
          </a:xfrm>
          <a:prstGeom prst="line">
            <a:avLst/>
          </a:prstGeom>
          <a:noFill/>
          <a:ln w="6350" cap="rnd">
            <a:solidFill>
              <a:schemeClr val="bg1"/>
            </a:solidFill>
            <a:round/>
            <a:headEnd type="oval" w="med" len="med"/>
            <a:tailEnd type="oval" w="med" len="med"/>
          </a:ln>
        </p:spPr>
      </p:cxnSp>
      <p:cxnSp>
        <p:nvCxnSpPr>
          <p:cNvPr id="71" name="直接连接符 70"/>
          <p:cNvCxnSpPr>
            <a:cxnSpLocks noChangeShapeType="1"/>
          </p:cNvCxnSpPr>
          <p:nvPr/>
        </p:nvCxnSpPr>
        <p:spPr bwMode="auto">
          <a:xfrm flipV="1">
            <a:off x="8032750" y="4430713"/>
            <a:ext cx="779463" cy="1143000"/>
          </a:xfrm>
          <a:prstGeom prst="line">
            <a:avLst/>
          </a:prstGeom>
          <a:noFill/>
          <a:ln w="6350" cap="rnd">
            <a:solidFill>
              <a:schemeClr val="bg1"/>
            </a:solidFill>
            <a:round/>
            <a:headEnd type="oval" w="med" len="med"/>
            <a:tailEnd type="oval" w="med" len="med"/>
          </a:ln>
        </p:spPr>
      </p:cxnSp>
      <p:cxnSp>
        <p:nvCxnSpPr>
          <p:cNvPr id="72" name="直接连接符 71"/>
          <p:cNvCxnSpPr>
            <a:cxnSpLocks noChangeShapeType="1"/>
          </p:cNvCxnSpPr>
          <p:nvPr/>
        </p:nvCxnSpPr>
        <p:spPr bwMode="auto">
          <a:xfrm flipH="1" flipV="1">
            <a:off x="4260850" y="5583238"/>
            <a:ext cx="1216025" cy="622300"/>
          </a:xfrm>
          <a:prstGeom prst="line">
            <a:avLst/>
          </a:prstGeom>
          <a:noFill/>
          <a:ln w="6350" cap="rnd">
            <a:solidFill>
              <a:schemeClr val="bg1"/>
            </a:solidFill>
            <a:round/>
            <a:headEnd type="oval" w="med" len="med"/>
            <a:tailEnd type="oval" w="med" len="med"/>
          </a:ln>
        </p:spPr>
      </p:cxnSp>
      <p:cxnSp>
        <p:nvCxnSpPr>
          <p:cNvPr id="73" name="直接连接符 72"/>
          <p:cNvCxnSpPr>
            <a:cxnSpLocks noChangeShapeType="1"/>
          </p:cNvCxnSpPr>
          <p:nvPr/>
        </p:nvCxnSpPr>
        <p:spPr bwMode="auto">
          <a:xfrm flipH="1">
            <a:off x="6813550" y="5573713"/>
            <a:ext cx="1219200" cy="660400"/>
          </a:xfrm>
          <a:prstGeom prst="line">
            <a:avLst/>
          </a:prstGeom>
          <a:noFill/>
          <a:ln w="6350" cap="rnd">
            <a:solidFill>
              <a:schemeClr val="bg1"/>
            </a:solidFill>
            <a:round/>
            <a:headEnd type="oval" w="med" len="med"/>
            <a:tailEnd type="oval" w="med" len="med"/>
          </a:ln>
        </p:spPr>
      </p:cxnSp>
      <p:cxnSp>
        <p:nvCxnSpPr>
          <p:cNvPr id="74" name="直接连接符 73"/>
          <p:cNvCxnSpPr>
            <a:cxnSpLocks noChangeShapeType="1"/>
          </p:cNvCxnSpPr>
          <p:nvPr/>
        </p:nvCxnSpPr>
        <p:spPr bwMode="auto">
          <a:xfrm flipH="1" flipV="1">
            <a:off x="5472113" y="6205538"/>
            <a:ext cx="1341437" cy="28575"/>
          </a:xfrm>
          <a:prstGeom prst="line">
            <a:avLst/>
          </a:prstGeom>
          <a:noFill/>
          <a:ln w="6350" cap="rnd">
            <a:solidFill>
              <a:schemeClr val="bg1"/>
            </a:solidFill>
            <a:round/>
            <a:headEnd type="oval" w="med" len="med"/>
            <a:tailEnd type="oval" w="med" len="med"/>
          </a:ln>
        </p:spPr>
      </p:cxnSp>
      <p:cxnSp>
        <p:nvCxnSpPr>
          <p:cNvPr id="75" name="直接连接符 74"/>
          <p:cNvCxnSpPr>
            <a:cxnSpLocks noChangeShapeType="1"/>
          </p:cNvCxnSpPr>
          <p:nvPr/>
        </p:nvCxnSpPr>
        <p:spPr bwMode="auto">
          <a:xfrm>
            <a:off x="4833938" y="903288"/>
            <a:ext cx="368300" cy="660400"/>
          </a:xfrm>
          <a:prstGeom prst="line">
            <a:avLst/>
          </a:prstGeom>
          <a:noFill/>
          <a:ln w="6350" cap="rnd">
            <a:solidFill>
              <a:schemeClr val="bg1"/>
            </a:solidFill>
            <a:round/>
            <a:headEnd type="oval" w="med" len="med"/>
            <a:tailEnd type="oval" w="med" len="med"/>
          </a:ln>
        </p:spPr>
      </p:cxnSp>
      <p:cxnSp>
        <p:nvCxnSpPr>
          <p:cNvPr id="76" name="直接连接符 75"/>
          <p:cNvCxnSpPr>
            <a:cxnSpLocks noChangeShapeType="1"/>
          </p:cNvCxnSpPr>
          <p:nvPr/>
        </p:nvCxnSpPr>
        <p:spPr bwMode="auto">
          <a:xfrm>
            <a:off x="4833938" y="903288"/>
            <a:ext cx="1546225" cy="0"/>
          </a:xfrm>
          <a:prstGeom prst="line">
            <a:avLst/>
          </a:prstGeom>
          <a:noFill/>
          <a:ln w="6350" cap="rnd">
            <a:solidFill>
              <a:schemeClr val="bg1"/>
            </a:solidFill>
            <a:round/>
            <a:headEnd type="oval" w="med" len="med"/>
            <a:tailEnd type="oval" w="med" len="med"/>
          </a:ln>
        </p:spPr>
      </p:cxnSp>
      <p:cxnSp>
        <p:nvCxnSpPr>
          <p:cNvPr id="77" name="直接连接符 76"/>
          <p:cNvCxnSpPr>
            <a:cxnSpLocks noChangeShapeType="1"/>
          </p:cNvCxnSpPr>
          <p:nvPr/>
        </p:nvCxnSpPr>
        <p:spPr bwMode="auto">
          <a:xfrm>
            <a:off x="6119813" y="579438"/>
            <a:ext cx="260350" cy="323850"/>
          </a:xfrm>
          <a:prstGeom prst="line">
            <a:avLst/>
          </a:prstGeom>
          <a:noFill/>
          <a:ln w="6350" cap="rnd">
            <a:solidFill>
              <a:schemeClr val="bg1"/>
            </a:solidFill>
            <a:round/>
            <a:headEnd type="oval" w="med" len="med"/>
            <a:tailEnd type="oval" w="med" len="med"/>
          </a:ln>
        </p:spPr>
      </p:cxnSp>
      <p:cxnSp>
        <p:nvCxnSpPr>
          <p:cNvPr id="78" name="直接连接符 77"/>
          <p:cNvCxnSpPr>
            <a:cxnSpLocks noChangeShapeType="1"/>
          </p:cNvCxnSpPr>
          <p:nvPr/>
        </p:nvCxnSpPr>
        <p:spPr bwMode="auto">
          <a:xfrm>
            <a:off x="6380163" y="903288"/>
            <a:ext cx="1128712" cy="0"/>
          </a:xfrm>
          <a:prstGeom prst="line">
            <a:avLst/>
          </a:prstGeom>
          <a:noFill/>
          <a:ln w="6350" cap="rnd">
            <a:solidFill>
              <a:schemeClr val="bg1"/>
            </a:solidFill>
            <a:round/>
            <a:headEnd type="oval" w="med" len="med"/>
            <a:tailEnd type="oval" w="med" len="med"/>
          </a:ln>
        </p:spPr>
      </p:cxnSp>
      <p:cxnSp>
        <p:nvCxnSpPr>
          <p:cNvPr id="79" name="直接连接符 78"/>
          <p:cNvCxnSpPr>
            <a:cxnSpLocks noChangeShapeType="1"/>
          </p:cNvCxnSpPr>
          <p:nvPr/>
        </p:nvCxnSpPr>
        <p:spPr bwMode="auto">
          <a:xfrm>
            <a:off x="7508875" y="903288"/>
            <a:ext cx="603250" cy="930275"/>
          </a:xfrm>
          <a:prstGeom prst="line">
            <a:avLst/>
          </a:prstGeom>
          <a:noFill/>
          <a:ln w="6350" cap="rnd">
            <a:solidFill>
              <a:schemeClr val="bg1"/>
            </a:solidFill>
            <a:round/>
            <a:headEnd type="oval" w="med" len="med"/>
            <a:tailEnd type="oval" w="med" len="med"/>
          </a:ln>
        </p:spPr>
      </p:cxnSp>
      <p:cxnSp>
        <p:nvCxnSpPr>
          <p:cNvPr id="80" name="直接连接符 79"/>
          <p:cNvCxnSpPr>
            <a:cxnSpLocks noChangeShapeType="1"/>
          </p:cNvCxnSpPr>
          <p:nvPr/>
        </p:nvCxnSpPr>
        <p:spPr bwMode="auto">
          <a:xfrm flipV="1">
            <a:off x="8112125" y="1812925"/>
            <a:ext cx="387350" cy="23813"/>
          </a:xfrm>
          <a:prstGeom prst="line">
            <a:avLst/>
          </a:prstGeom>
          <a:noFill/>
          <a:ln w="6350" cap="rnd">
            <a:solidFill>
              <a:schemeClr val="bg1"/>
            </a:solidFill>
            <a:round/>
            <a:headEnd/>
            <a:tailEnd type="oval" w="med" len="med"/>
          </a:ln>
        </p:spPr>
      </p:cxnSp>
      <p:cxnSp>
        <p:nvCxnSpPr>
          <p:cNvPr id="81" name="直接连接符 80"/>
          <p:cNvCxnSpPr>
            <a:cxnSpLocks noChangeShapeType="1"/>
          </p:cNvCxnSpPr>
          <p:nvPr/>
        </p:nvCxnSpPr>
        <p:spPr bwMode="auto">
          <a:xfrm flipV="1">
            <a:off x="3817938" y="903288"/>
            <a:ext cx="1016000" cy="1522412"/>
          </a:xfrm>
          <a:prstGeom prst="line">
            <a:avLst/>
          </a:prstGeom>
          <a:noFill/>
          <a:ln w="6350" cap="rnd">
            <a:solidFill>
              <a:schemeClr val="bg1"/>
            </a:solidFill>
            <a:round/>
            <a:headEnd/>
            <a:tailEnd type="oval" w="med" len="med"/>
          </a:ln>
        </p:spPr>
      </p:cxnSp>
      <p:cxnSp>
        <p:nvCxnSpPr>
          <p:cNvPr id="82" name="直接连接符 81"/>
          <p:cNvCxnSpPr>
            <a:cxnSpLocks noChangeShapeType="1"/>
          </p:cNvCxnSpPr>
          <p:nvPr/>
        </p:nvCxnSpPr>
        <p:spPr bwMode="auto">
          <a:xfrm flipH="1">
            <a:off x="3317875" y="2387600"/>
            <a:ext cx="525463" cy="706438"/>
          </a:xfrm>
          <a:prstGeom prst="line">
            <a:avLst/>
          </a:prstGeom>
          <a:noFill/>
          <a:ln w="6350" cap="rnd">
            <a:solidFill>
              <a:schemeClr val="bg1"/>
            </a:solidFill>
            <a:round/>
            <a:headEnd/>
            <a:tailEnd type="oval" w="med" len="med"/>
          </a:ln>
        </p:spPr>
      </p:cxnSp>
      <p:cxnSp>
        <p:nvCxnSpPr>
          <p:cNvPr id="83" name="直接连接符 82"/>
          <p:cNvCxnSpPr>
            <a:cxnSpLocks noChangeShapeType="1"/>
          </p:cNvCxnSpPr>
          <p:nvPr/>
        </p:nvCxnSpPr>
        <p:spPr bwMode="auto">
          <a:xfrm flipH="1" flipV="1">
            <a:off x="8108950" y="1825625"/>
            <a:ext cx="890588" cy="1290638"/>
          </a:xfrm>
          <a:prstGeom prst="line">
            <a:avLst/>
          </a:prstGeom>
          <a:noFill/>
          <a:ln w="6350" cap="rnd">
            <a:solidFill>
              <a:schemeClr val="bg1"/>
            </a:solidFill>
            <a:round/>
            <a:headEnd type="oval" w="med" len="med"/>
            <a:tailEnd type="oval" w="med" len="med"/>
          </a:ln>
        </p:spPr>
      </p:cxnSp>
      <p:cxnSp>
        <p:nvCxnSpPr>
          <p:cNvPr id="84" name="直接连接符 83"/>
          <p:cNvCxnSpPr>
            <a:cxnSpLocks noChangeShapeType="1"/>
          </p:cNvCxnSpPr>
          <p:nvPr/>
        </p:nvCxnSpPr>
        <p:spPr bwMode="auto">
          <a:xfrm flipH="1" flipV="1">
            <a:off x="3789363" y="1812925"/>
            <a:ext cx="111125" cy="2508250"/>
          </a:xfrm>
          <a:prstGeom prst="line">
            <a:avLst/>
          </a:prstGeom>
          <a:noFill/>
          <a:ln w="6350" cap="rnd">
            <a:solidFill>
              <a:schemeClr val="bg1"/>
            </a:solidFill>
            <a:round/>
            <a:headEnd type="oval" w="med" len="med"/>
            <a:tailEnd type="oval" w="med" len="med"/>
          </a:ln>
        </p:spPr>
      </p:cxnSp>
      <p:cxnSp>
        <p:nvCxnSpPr>
          <p:cNvPr id="85" name="直接连接符 84"/>
          <p:cNvCxnSpPr>
            <a:cxnSpLocks noChangeShapeType="1"/>
          </p:cNvCxnSpPr>
          <p:nvPr/>
        </p:nvCxnSpPr>
        <p:spPr bwMode="auto">
          <a:xfrm flipH="1" flipV="1">
            <a:off x="3317875" y="3082925"/>
            <a:ext cx="582613" cy="1238250"/>
          </a:xfrm>
          <a:prstGeom prst="line">
            <a:avLst/>
          </a:prstGeom>
          <a:noFill/>
          <a:ln w="6350" cap="rnd">
            <a:solidFill>
              <a:schemeClr val="bg1"/>
            </a:solidFill>
            <a:round/>
            <a:headEnd type="oval" w="med" len="med"/>
            <a:tailEnd type="oval" w="med" len="med"/>
          </a:ln>
        </p:spPr>
      </p:cxnSp>
      <p:cxnSp>
        <p:nvCxnSpPr>
          <p:cNvPr id="86" name="直接连接符 85"/>
          <p:cNvCxnSpPr>
            <a:cxnSpLocks noChangeShapeType="1"/>
          </p:cNvCxnSpPr>
          <p:nvPr/>
        </p:nvCxnSpPr>
        <p:spPr bwMode="auto">
          <a:xfrm flipH="1">
            <a:off x="3490913" y="4321175"/>
            <a:ext cx="409575" cy="141288"/>
          </a:xfrm>
          <a:prstGeom prst="line">
            <a:avLst/>
          </a:prstGeom>
          <a:noFill/>
          <a:ln w="6350" cap="rnd">
            <a:solidFill>
              <a:schemeClr val="bg1"/>
            </a:solidFill>
            <a:round/>
            <a:headEnd/>
            <a:tailEnd type="oval" w="med" len="med"/>
          </a:ln>
        </p:spPr>
      </p:cxnSp>
      <p:cxnSp>
        <p:nvCxnSpPr>
          <p:cNvPr id="87" name="直接连接符 86"/>
          <p:cNvCxnSpPr>
            <a:cxnSpLocks noChangeShapeType="1"/>
          </p:cNvCxnSpPr>
          <p:nvPr/>
        </p:nvCxnSpPr>
        <p:spPr bwMode="auto">
          <a:xfrm flipH="1">
            <a:off x="4260850" y="5021263"/>
            <a:ext cx="941388" cy="552450"/>
          </a:xfrm>
          <a:prstGeom prst="line">
            <a:avLst/>
          </a:prstGeom>
          <a:noFill/>
          <a:ln w="6350" cap="rnd">
            <a:solidFill>
              <a:schemeClr val="bg1"/>
            </a:solidFill>
            <a:round/>
            <a:headEnd type="oval" w="med" len="med"/>
            <a:tailEnd type="oval" w="med" len="med"/>
          </a:ln>
        </p:spPr>
      </p:cxnSp>
      <p:cxnSp>
        <p:nvCxnSpPr>
          <p:cNvPr id="88" name="直接连接符 87"/>
          <p:cNvCxnSpPr>
            <a:cxnSpLocks noChangeShapeType="1"/>
          </p:cNvCxnSpPr>
          <p:nvPr/>
        </p:nvCxnSpPr>
        <p:spPr bwMode="auto">
          <a:xfrm>
            <a:off x="3900488" y="4310063"/>
            <a:ext cx="360362" cy="1273175"/>
          </a:xfrm>
          <a:prstGeom prst="line">
            <a:avLst/>
          </a:prstGeom>
          <a:noFill/>
          <a:ln w="6350" cap="rnd">
            <a:solidFill>
              <a:schemeClr val="bg1"/>
            </a:solidFill>
            <a:round/>
            <a:headEnd/>
            <a:tailEnd type="oval" w="med" len="med"/>
          </a:ln>
        </p:spPr>
      </p:cxnSp>
      <p:cxnSp>
        <p:nvCxnSpPr>
          <p:cNvPr id="89" name="直接连接符 88"/>
          <p:cNvCxnSpPr>
            <a:cxnSpLocks noChangeShapeType="1"/>
          </p:cNvCxnSpPr>
          <p:nvPr/>
        </p:nvCxnSpPr>
        <p:spPr bwMode="auto">
          <a:xfrm flipV="1">
            <a:off x="7897813" y="4440238"/>
            <a:ext cx="922337" cy="304800"/>
          </a:xfrm>
          <a:prstGeom prst="line">
            <a:avLst/>
          </a:prstGeom>
          <a:noFill/>
          <a:ln w="6350" cap="rnd">
            <a:solidFill>
              <a:schemeClr val="bg1"/>
            </a:solidFill>
            <a:round/>
            <a:headEnd type="oval" w="med" len="med"/>
            <a:tailEnd type="oval" w="med" len="med"/>
          </a:ln>
        </p:spPr>
      </p:cxnSp>
      <p:cxnSp>
        <p:nvCxnSpPr>
          <p:cNvPr id="90" name="直接箭头连接符 89"/>
          <p:cNvCxnSpPr>
            <a:cxnSpLocks noChangeShapeType="1"/>
          </p:cNvCxnSpPr>
          <p:nvPr/>
        </p:nvCxnSpPr>
        <p:spPr bwMode="auto">
          <a:xfrm>
            <a:off x="7900988" y="4749800"/>
            <a:ext cx="134937" cy="833438"/>
          </a:xfrm>
          <a:prstGeom prst="straightConnector1">
            <a:avLst/>
          </a:prstGeom>
          <a:noFill/>
          <a:ln w="6350" cap="rnd">
            <a:solidFill>
              <a:schemeClr val="bg1"/>
            </a:solidFill>
            <a:round/>
            <a:headEnd/>
            <a:tailEnd type="oval" w="med" len="med"/>
          </a:ln>
        </p:spPr>
      </p:cxnSp>
      <p:cxnSp>
        <p:nvCxnSpPr>
          <p:cNvPr id="91" name="直接连接符 90"/>
          <p:cNvCxnSpPr>
            <a:cxnSpLocks noChangeShapeType="1"/>
          </p:cNvCxnSpPr>
          <p:nvPr/>
        </p:nvCxnSpPr>
        <p:spPr bwMode="auto">
          <a:xfrm flipV="1">
            <a:off x="6542088" y="5573713"/>
            <a:ext cx="1490662" cy="123825"/>
          </a:xfrm>
          <a:prstGeom prst="line">
            <a:avLst/>
          </a:prstGeom>
          <a:noFill/>
          <a:ln w="6350" cap="rnd">
            <a:solidFill>
              <a:schemeClr val="bg1"/>
            </a:solidFill>
            <a:round/>
            <a:headEnd/>
            <a:tailEnd type="oval" w="med" len="med"/>
          </a:ln>
        </p:spPr>
      </p:cxnSp>
      <p:cxnSp>
        <p:nvCxnSpPr>
          <p:cNvPr id="92" name="直接连接符 91"/>
          <p:cNvCxnSpPr>
            <a:cxnSpLocks noChangeShapeType="1"/>
          </p:cNvCxnSpPr>
          <p:nvPr/>
        </p:nvCxnSpPr>
        <p:spPr bwMode="auto">
          <a:xfrm flipH="1" flipV="1">
            <a:off x="4257675" y="5575300"/>
            <a:ext cx="2274888" cy="122238"/>
          </a:xfrm>
          <a:prstGeom prst="line">
            <a:avLst/>
          </a:prstGeom>
          <a:noFill/>
          <a:ln w="6350" cap="rnd">
            <a:solidFill>
              <a:schemeClr val="bg1"/>
            </a:solidFill>
            <a:round/>
            <a:headEnd/>
            <a:tailEnd type="oval" w="med" len="med"/>
          </a:ln>
        </p:spPr>
      </p:cxnSp>
      <p:cxnSp>
        <p:nvCxnSpPr>
          <p:cNvPr id="93" name="直接连接符 92"/>
          <p:cNvCxnSpPr>
            <a:cxnSpLocks noChangeShapeType="1"/>
          </p:cNvCxnSpPr>
          <p:nvPr/>
        </p:nvCxnSpPr>
        <p:spPr bwMode="auto">
          <a:xfrm>
            <a:off x="6523038" y="5697538"/>
            <a:ext cx="290512" cy="536575"/>
          </a:xfrm>
          <a:prstGeom prst="line">
            <a:avLst/>
          </a:prstGeom>
          <a:noFill/>
          <a:ln w="6350" cap="rnd">
            <a:solidFill>
              <a:schemeClr val="bg1"/>
            </a:solidFill>
            <a:round/>
            <a:headEnd type="oval" w="med" len="med"/>
            <a:tailEnd type="oval" w="med" len="med"/>
          </a:ln>
        </p:spPr>
      </p:cxnSp>
      <p:cxnSp>
        <p:nvCxnSpPr>
          <p:cNvPr id="94" name="直接连接符 93"/>
          <p:cNvCxnSpPr>
            <a:cxnSpLocks noChangeShapeType="1"/>
          </p:cNvCxnSpPr>
          <p:nvPr/>
        </p:nvCxnSpPr>
        <p:spPr bwMode="auto">
          <a:xfrm flipH="1">
            <a:off x="5472113" y="5697538"/>
            <a:ext cx="1050925" cy="508000"/>
          </a:xfrm>
          <a:prstGeom prst="line">
            <a:avLst/>
          </a:prstGeom>
          <a:noFill/>
          <a:ln w="6350" cap="rnd">
            <a:solidFill>
              <a:schemeClr val="bg1"/>
            </a:solidFill>
            <a:round/>
            <a:headEnd type="oval" w="med" len="med"/>
            <a:tailEnd type="oval" w="med" len="med"/>
          </a:ln>
        </p:spPr>
      </p:cxnSp>
      <p:cxnSp>
        <p:nvCxnSpPr>
          <p:cNvPr id="95" name="直接连接符 94"/>
          <p:cNvCxnSpPr>
            <a:cxnSpLocks noChangeShapeType="1"/>
          </p:cNvCxnSpPr>
          <p:nvPr/>
        </p:nvCxnSpPr>
        <p:spPr bwMode="auto">
          <a:xfrm flipH="1">
            <a:off x="8305800" y="3111500"/>
            <a:ext cx="693738" cy="192088"/>
          </a:xfrm>
          <a:prstGeom prst="line">
            <a:avLst/>
          </a:prstGeom>
          <a:noFill/>
          <a:ln w="6350" cap="rnd">
            <a:solidFill>
              <a:schemeClr val="bg1"/>
            </a:solidFill>
            <a:round/>
            <a:headEnd type="oval" w="med" len="med"/>
            <a:tailEnd type="oval" w="med" len="med"/>
          </a:ln>
        </p:spPr>
      </p:cxnSp>
      <p:cxnSp>
        <p:nvCxnSpPr>
          <p:cNvPr id="96" name="直接连接符 95"/>
          <p:cNvCxnSpPr>
            <a:cxnSpLocks noChangeShapeType="1"/>
          </p:cNvCxnSpPr>
          <p:nvPr/>
        </p:nvCxnSpPr>
        <p:spPr bwMode="auto">
          <a:xfrm flipV="1">
            <a:off x="7891463" y="3094038"/>
            <a:ext cx="1100137" cy="1654175"/>
          </a:xfrm>
          <a:prstGeom prst="line">
            <a:avLst/>
          </a:prstGeom>
          <a:noFill/>
          <a:ln w="6350" cap="rnd">
            <a:solidFill>
              <a:schemeClr val="bg1"/>
            </a:solidFill>
            <a:round/>
            <a:headEnd/>
            <a:tailEnd type="oval" w="med" len="med"/>
          </a:ln>
        </p:spPr>
      </p:cxnSp>
      <p:cxnSp>
        <p:nvCxnSpPr>
          <p:cNvPr id="97" name="直接连接符 96"/>
          <p:cNvCxnSpPr>
            <a:cxnSpLocks noChangeShapeType="1"/>
          </p:cNvCxnSpPr>
          <p:nvPr/>
        </p:nvCxnSpPr>
        <p:spPr bwMode="auto">
          <a:xfrm>
            <a:off x="6380163" y="903288"/>
            <a:ext cx="1731962" cy="922337"/>
          </a:xfrm>
          <a:prstGeom prst="line">
            <a:avLst/>
          </a:prstGeom>
          <a:noFill/>
          <a:ln w="6350" cap="rnd">
            <a:solidFill>
              <a:schemeClr val="bg1"/>
            </a:solidFill>
            <a:round/>
            <a:headEnd type="oval" w="med" len="med"/>
            <a:tailEnd type="oval" w="med" len="med"/>
          </a:ln>
        </p:spPr>
      </p:cxnSp>
      <p:cxnSp>
        <p:nvCxnSpPr>
          <p:cNvPr id="98" name="直接连接符 97"/>
          <p:cNvCxnSpPr>
            <a:cxnSpLocks noChangeShapeType="1"/>
          </p:cNvCxnSpPr>
          <p:nvPr/>
        </p:nvCxnSpPr>
        <p:spPr bwMode="auto">
          <a:xfrm flipH="1" flipV="1">
            <a:off x="6380163" y="903288"/>
            <a:ext cx="1579562" cy="1782762"/>
          </a:xfrm>
          <a:prstGeom prst="line">
            <a:avLst/>
          </a:prstGeom>
          <a:noFill/>
          <a:ln w="6350" cap="rnd">
            <a:solidFill>
              <a:schemeClr val="bg1"/>
            </a:solidFill>
            <a:round/>
            <a:headEnd type="oval" w="med" len="med"/>
            <a:tailEnd type="oval" w="med" len="med"/>
          </a:ln>
        </p:spPr>
      </p:cxnSp>
      <p:cxnSp>
        <p:nvCxnSpPr>
          <p:cNvPr id="99" name="直接连接符 98"/>
          <p:cNvCxnSpPr>
            <a:cxnSpLocks noChangeShapeType="1"/>
          </p:cNvCxnSpPr>
          <p:nvPr/>
        </p:nvCxnSpPr>
        <p:spPr bwMode="auto">
          <a:xfrm flipH="1">
            <a:off x="7959725" y="1836738"/>
            <a:ext cx="152400" cy="849312"/>
          </a:xfrm>
          <a:prstGeom prst="line">
            <a:avLst/>
          </a:prstGeom>
          <a:noFill/>
          <a:ln w="6350" cap="rnd">
            <a:solidFill>
              <a:schemeClr val="bg1"/>
            </a:solidFill>
            <a:round/>
            <a:headEnd type="oval" w="med" len="med"/>
            <a:tailEnd type="oval" w="med" len="med"/>
          </a:ln>
        </p:spPr>
      </p:cxnSp>
      <p:cxnSp>
        <p:nvCxnSpPr>
          <p:cNvPr id="100" name="直接连接符 99"/>
          <p:cNvCxnSpPr>
            <a:cxnSpLocks noChangeShapeType="1"/>
          </p:cNvCxnSpPr>
          <p:nvPr/>
        </p:nvCxnSpPr>
        <p:spPr bwMode="auto">
          <a:xfrm flipH="1" flipV="1">
            <a:off x="8112125" y="1828800"/>
            <a:ext cx="193675" cy="1481138"/>
          </a:xfrm>
          <a:prstGeom prst="line">
            <a:avLst/>
          </a:prstGeom>
          <a:noFill/>
          <a:ln w="6350" cap="rnd">
            <a:solidFill>
              <a:schemeClr val="bg1"/>
            </a:solidFill>
            <a:round/>
            <a:headEnd type="oval" w="med" len="med"/>
            <a:tailEnd type="oval" w="med" len="med"/>
          </a:ln>
        </p:spPr>
      </p:cxnSp>
      <p:cxnSp>
        <p:nvCxnSpPr>
          <p:cNvPr id="101" name="直接连接符 100"/>
          <p:cNvCxnSpPr>
            <a:cxnSpLocks noChangeShapeType="1"/>
          </p:cNvCxnSpPr>
          <p:nvPr/>
        </p:nvCxnSpPr>
        <p:spPr bwMode="auto">
          <a:xfrm flipV="1">
            <a:off x="4168775" y="1563688"/>
            <a:ext cx="1033463" cy="1122362"/>
          </a:xfrm>
          <a:prstGeom prst="line">
            <a:avLst/>
          </a:prstGeom>
          <a:noFill/>
          <a:ln w="6350" cap="rnd">
            <a:solidFill>
              <a:schemeClr val="bg1"/>
            </a:solidFill>
            <a:round/>
            <a:headEnd type="oval" w="med" len="med"/>
            <a:tailEnd type="oval" w="med" len="med"/>
          </a:ln>
        </p:spPr>
      </p:cxnSp>
      <p:cxnSp>
        <p:nvCxnSpPr>
          <p:cNvPr id="102" name="直接连接符 101"/>
          <p:cNvCxnSpPr>
            <a:cxnSpLocks noChangeShapeType="1"/>
          </p:cNvCxnSpPr>
          <p:nvPr/>
        </p:nvCxnSpPr>
        <p:spPr bwMode="auto">
          <a:xfrm flipV="1">
            <a:off x="5202238" y="903288"/>
            <a:ext cx="1173162" cy="660400"/>
          </a:xfrm>
          <a:prstGeom prst="line">
            <a:avLst/>
          </a:prstGeom>
          <a:noFill/>
          <a:ln w="6350" cap="rnd">
            <a:solidFill>
              <a:schemeClr val="bg1"/>
            </a:solidFill>
            <a:round/>
            <a:headEnd type="oval" w="med" len="med"/>
            <a:tailEnd type="oval" w="med" len="med"/>
          </a:ln>
        </p:spPr>
      </p:cxnSp>
      <p:cxnSp>
        <p:nvCxnSpPr>
          <p:cNvPr id="103" name="直接连接符 102"/>
          <p:cNvCxnSpPr>
            <a:cxnSpLocks noChangeShapeType="1"/>
          </p:cNvCxnSpPr>
          <p:nvPr/>
        </p:nvCxnSpPr>
        <p:spPr bwMode="auto">
          <a:xfrm flipV="1">
            <a:off x="3817938" y="1570038"/>
            <a:ext cx="1384300" cy="844550"/>
          </a:xfrm>
          <a:prstGeom prst="line">
            <a:avLst/>
          </a:prstGeom>
          <a:noFill/>
          <a:ln w="6350" cap="rnd">
            <a:solidFill>
              <a:schemeClr val="bg1"/>
            </a:solidFill>
            <a:round/>
            <a:headEnd type="oval" w="med" len="med"/>
            <a:tailEnd type="oval" w="med" len="med"/>
          </a:ln>
        </p:spPr>
      </p:cxnSp>
      <p:cxnSp>
        <p:nvCxnSpPr>
          <p:cNvPr id="104" name="直接连接符 103"/>
          <p:cNvCxnSpPr>
            <a:cxnSpLocks noChangeShapeType="1"/>
          </p:cNvCxnSpPr>
          <p:nvPr/>
        </p:nvCxnSpPr>
        <p:spPr bwMode="auto">
          <a:xfrm flipH="1" flipV="1">
            <a:off x="3819525" y="2420938"/>
            <a:ext cx="349250" cy="265112"/>
          </a:xfrm>
          <a:prstGeom prst="line">
            <a:avLst/>
          </a:prstGeom>
          <a:noFill/>
          <a:ln w="6350" cap="rnd">
            <a:solidFill>
              <a:schemeClr val="bg1"/>
            </a:solidFill>
            <a:round/>
            <a:headEnd type="oval" w="med" len="med"/>
            <a:tailEnd type="oval" w="med" len="med"/>
          </a:ln>
        </p:spPr>
      </p:cxnSp>
      <p:cxnSp>
        <p:nvCxnSpPr>
          <p:cNvPr id="105" name="直接连接符 104"/>
          <p:cNvCxnSpPr>
            <a:cxnSpLocks noChangeShapeType="1"/>
          </p:cNvCxnSpPr>
          <p:nvPr/>
        </p:nvCxnSpPr>
        <p:spPr bwMode="auto">
          <a:xfrm flipH="1">
            <a:off x="3900488" y="3789363"/>
            <a:ext cx="268287" cy="525462"/>
          </a:xfrm>
          <a:prstGeom prst="line">
            <a:avLst/>
          </a:prstGeom>
          <a:noFill/>
          <a:ln w="6350" cap="rnd">
            <a:solidFill>
              <a:schemeClr val="bg1"/>
            </a:solidFill>
            <a:round/>
            <a:headEnd type="oval" w="med" len="med"/>
            <a:tailEnd type="oval" w="med" len="med"/>
          </a:ln>
        </p:spPr>
      </p:cxnSp>
      <p:cxnSp>
        <p:nvCxnSpPr>
          <p:cNvPr id="106" name="直接连接符 105"/>
          <p:cNvCxnSpPr>
            <a:cxnSpLocks noChangeShapeType="1"/>
          </p:cNvCxnSpPr>
          <p:nvPr/>
        </p:nvCxnSpPr>
        <p:spPr bwMode="auto">
          <a:xfrm flipH="1" flipV="1">
            <a:off x="4168775" y="3789363"/>
            <a:ext cx="1033463" cy="1227137"/>
          </a:xfrm>
          <a:prstGeom prst="line">
            <a:avLst/>
          </a:prstGeom>
          <a:noFill/>
          <a:ln w="6350" cap="rnd">
            <a:solidFill>
              <a:schemeClr val="bg1"/>
            </a:solidFill>
            <a:round/>
            <a:headEnd type="oval" w="med" len="med"/>
            <a:tailEnd type="oval" w="med" len="med"/>
          </a:ln>
        </p:spPr>
      </p:cxnSp>
      <p:cxnSp>
        <p:nvCxnSpPr>
          <p:cNvPr id="107" name="直接连接符 106"/>
          <p:cNvCxnSpPr>
            <a:cxnSpLocks noChangeShapeType="1"/>
          </p:cNvCxnSpPr>
          <p:nvPr/>
        </p:nvCxnSpPr>
        <p:spPr bwMode="auto">
          <a:xfrm flipH="1" flipV="1">
            <a:off x="3900488" y="4321175"/>
            <a:ext cx="1301750" cy="692150"/>
          </a:xfrm>
          <a:prstGeom prst="line">
            <a:avLst/>
          </a:prstGeom>
          <a:noFill/>
          <a:ln w="6350" cap="rnd">
            <a:solidFill>
              <a:schemeClr val="bg1"/>
            </a:solidFill>
            <a:round/>
            <a:headEnd/>
            <a:tailEnd type="oval" w="med" len="med"/>
          </a:ln>
        </p:spPr>
      </p:cxnSp>
      <p:cxnSp>
        <p:nvCxnSpPr>
          <p:cNvPr id="108" name="直接连接符 107"/>
          <p:cNvCxnSpPr>
            <a:cxnSpLocks noChangeShapeType="1"/>
          </p:cNvCxnSpPr>
          <p:nvPr/>
        </p:nvCxnSpPr>
        <p:spPr bwMode="auto">
          <a:xfrm flipH="1" flipV="1">
            <a:off x="5202238" y="5021263"/>
            <a:ext cx="1339850" cy="677862"/>
          </a:xfrm>
          <a:prstGeom prst="line">
            <a:avLst/>
          </a:prstGeom>
          <a:noFill/>
          <a:ln w="6350" cap="rnd">
            <a:solidFill>
              <a:schemeClr val="bg1"/>
            </a:solidFill>
            <a:round/>
            <a:headEnd/>
            <a:tailEnd type="oval" w="med" len="med"/>
          </a:ln>
        </p:spPr>
      </p:cxnSp>
      <p:cxnSp>
        <p:nvCxnSpPr>
          <p:cNvPr id="109" name="直接连接符 108"/>
          <p:cNvCxnSpPr>
            <a:cxnSpLocks noChangeShapeType="1"/>
          </p:cNvCxnSpPr>
          <p:nvPr/>
        </p:nvCxnSpPr>
        <p:spPr bwMode="auto">
          <a:xfrm flipH="1">
            <a:off x="6523038" y="3789363"/>
            <a:ext cx="1436687" cy="1909762"/>
          </a:xfrm>
          <a:prstGeom prst="line">
            <a:avLst/>
          </a:prstGeom>
          <a:noFill/>
          <a:ln w="6350" cap="rnd">
            <a:solidFill>
              <a:schemeClr val="bg1"/>
            </a:solidFill>
            <a:round/>
            <a:headEnd/>
            <a:tailEnd type="oval" w="med" len="med"/>
          </a:ln>
        </p:spPr>
      </p:cxnSp>
      <p:cxnSp>
        <p:nvCxnSpPr>
          <p:cNvPr id="110" name="直接连接符 109"/>
          <p:cNvCxnSpPr>
            <a:cxnSpLocks noChangeShapeType="1"/>
          </p:cNvCxnSpPr>
          <p:nvPr/>
        </p:nvCxnSpPr>
        <p:spPr bwMode="auto">
          <a:xfrm flipV="1">
            <a:off x="7883525" y="3800475"/>
            <a:ext cx="76200" cy="944563"/>
          </a:xfrm>
          <a:prstGeom prst="line">
            <a:avLst/>
          </a:prstGeom>
          <a:noFill/>
          <a:ln w="6350" cap="rnd">
            <a:solidFill>
              <a:schemeClr val="bg1"/>
            </a:solidFill>
            <a:round/>
            <a:headEnd/>
            <a:tailEnd type="oval" w="med" len="med"/>
          </a:ln>
        </p:spPr>
      </p:cxnSp>
      <p:cxnSp>
        <p:nvCxnSpPr>
          <p:cNvPr id="111" name="直接连接符 110"/>
          <p:cNvCxnSpPr>
            <a:cxnSpLocks noChangeShapeType="1"/>
          </p:cNvCxnSpPr>
          <p:nvPr/>
        </p:nvCxnSpPr>
        <p:spPr bwMode="auto">
          <a:xfrm flipH="1">
            <a:off x="7897813" y="3298825"/>
            <a:ext cx="411162" cy="1446213"/>
          </a:xfrm>
          <a:prstGeom prst="line">
            <a:avLst/>
          </a:prstGeom>
          <a:noFill/>
          <a:ln w="6350" cap="rnd">
            <a:solidFill>
              <a:schemeClr val="bg1"/>
            </a:solidFill>
            <a:round/>
            <a:headEnd type="oval" w="med" len="med"/>
            <a:tailEnd type="oval" w="med" len="med"/>
          </a:ln>
        </p:spPr>
      </p:cxnSp>
      <p:cxnSp>
        <p:nvCxnSpPr>
          <p:cNvPr id="112" name="直接连接符 111"/>
          <p:cNvCxnSpPr>
            <a:cxnSpLocks noChangeShapeType="1"/>
          </p:cNvCxnSpPr>
          <p:nvPr/>
        </p:nvCxnSpPr>
        <p:spPr bwMode="auto">
          <a:xfrm flipV="1">
            <a:off x="6537325" y="4749800"/>
            <a:ext cx="1363663" cy="941388"/>
          </a:xfrm>
          <a:prstGeom prst="line">
            <a:avLst/>
          </a:prstGeom>
          <a:noFill/>
          <a:ln w="6350" cap="rnd">
            <a:solidFill>
              <a:schemeClr val="bg1"/>
            </a:solidFill>
            <a:round/>
            <a:headEnd/>
            <a:tailEnd type="oval" w="med" len="med"/>
          </a:ln>
        </p:spPr>
      </p:cxnSp>
      <p:cxnSp>
        <p:nvCxnSpPr>
          <p:cNvPr id="113" name="直接连接符 112"/>
          <p:cNvCxnSpPr>
            <a:cxnSpLocks noChangeShapeType="1"/>
          </p:cNvCxnSpPr>
          <p:nvPr/>
        </p:nvCxnSpPr>
        <p:spPr bwMode="auto">
          <a:xfrm>
            <a:off x="4168775" y="2686050"/>
            <a:ext cx="1927225" cy="0"/>
          </a:xfrm>
          <a:prstGeom prst="line">
            <a:avLst/>
          </a:prstGeom>
          <a:noFill/>
          <a:ln w="6350">
            <a:solidFill>
              <a:schemeClr val="bg1"/>
            </a:solidFill>
            <a:round/>
            <a:headEnd/>
            <a:tailEnd/>
          </a:ln>
        </p:spPr>
      </p:cxnSp>
      <p:cxnSp>
        <p:nvCxnSpPr>
          <p:cNvPr id="114" name="直接连接符 113"/>
          <p:cNvCxnSpPr>
            <a:cxnSpLocks noChangeShapeType="1"/>
          </p:cNvCxnSpPr>
          <p:nvPr/>
        </p:nvCxnSpPr>
        <p:spPr bwMode="auto">
          <a:xfrm>
            <a:off x="4168775" y="2686050"/>
            <a:ext cx="0" cy="615950"/>
          </a:xfrm>
          <a:prstGeom prst="line">
            <a:avLst/>
          </a:prstGeom>
          <a:noFill/>
          <a:ln w="6350">
            <a:solidFill>
              <a:schemeClr val="bg1"/>
            </a:solidFill>
            <a:round/>
            <a:headEnd/>
            <a:tailEnd/>
          </a:ln>
        </p:spPr>
      </p:cxnSp>
      <p:cxnSp>
        <p:nvCxnSpPr>
          <p:cNvPr id="115" name="直接连接符 114"/>
          <p:cNvCxnSpPr>
            <a:cxnSpLocks noChangeShapeType="1"/>
          </p:cNvCxnSpPr>
          <p:nvPr/>
        </p:nvCxnSpPr>
        <p:spPr bwMode="auto">
          <a:xfrm>
            <a:off x="7959725" y="2686050"/>
            <a:ext cx="0" cy="742950"/>
          </a:xfrm>
          <a:prstGeom prst="line">
            <a:avLst/>
          </a:prstGeom>
          <a:noFill/>
          <a:ln w="6350">
            <a:solidFill>
              <a:schemeClr val="bg1"/>
            </a:solidFill>
            <a:round/>
            <a:headEnd/>
            <a:tailEnd/>
          </a:ln>
        </p:spPr>
      </p:cxnSp>
      <p:cxnSp>
        <p:nvCxnSpPr>
          <p:cNvPr id="116" name="直接连接符 115"/>
          <p:cNvCxnSpPr>
            <a:cxnSpLocks noChangeShapeType="1"/>
          </p:cNvCxnSpPr>
          <p:nvPr/>
        </p:nvCxnSpPr>
        <p:spPr bwMode="auto">
          <a:xfrm>
            <a:off x="6032500" y="2686050"/>
            <a:ext cx="1927225" cy="0"/>
          </a:xfrm>
          <a:prstGeom prst="line">
            <a:avLst/>
          </a:prstGeom>
          <a:noFill/>
          <a:ln w="6350">
            <a:solidFill>
              <a:schemeClr val="bg1"/>
            </a:solidFill>
            <a:round/>
            <a:headEnd/>
            <a:tailEnd/>
          </a:ln>
        </p:spPr>
      </p:cxnSp>
      <p:cxnSp>
        <p:nvCxnSpPr>
          <p:cNvPr id="117" name="直接连接符 116"/>
          <p:cNvCxnSpPr>
            <a:cxnSpLocks noChangeShapeType="1"/>
          </p:cNvCxnSpPr>
          <p:nvPr/>
        </p:nvCxnSpPr>
        <p:spPr bwMode="auto">
          <a:xfrm>
            <a:off x="4168775" y="3184525"/>
            <a:ext cx="0" cy="615950"/>
          </a:xfrm>
          <a:prstGeom prst="line">
            <a:avLst/>
          </a:prstGeom>
          <a:noFill/>
          <a:ln w="6350">
            <a:solidFill>
              <a:schemeClr val="bg1"/>
            </a:solidFill>
            <a:round/>
            <a:headEnd/>
            <a:tailEnd/>
          </a:ln>
        </p:spPr>
      </p:cxnSp>
      <p:cxnSp>
        <p:nvCxnSpPr>
          <p:cNvPr id="118" name="直接连接符 117"/>
          <p:cNvCxnSpPr>
            <a:cxnSpLocks noChangeShapeType="1"/>
          </p:cNvCxnSpPr>
          <p:nvPr/>
        </p:nvCxnSpPr>
        <p:spPr bwMode="auto">
          <a:xfrm>
            <a:off x="7959725" y="3057525"/>
            <a:ext cx="0" cy="742950"/>
          </a:xfrm>
          <a:prstGeom prst="line">
            <a:avLst/>
          </a:prstGeom>
          <a:noFill/>
          <a:ln w="6350">
            <a:solidFill>
              <a:schemeClr val="bg1"/>
            </a:solidFill>
            <a:round/>
            <a:headEnd/>
            <a:tailEnd/>
          </a:ln>
        </p:spPr>
      </p:cxnSp>
      <p:cxnSp>
        <p:nvCxnSpPr>
          <p:cNvPr id="119" name="直接连接符 118"/>
          <p:cNvCxnSpPr>
            <a:cxnSpLocks noChangeShapeType="1"/>
          </p:cNvCxnSpPr>
          <p:nvPr/>
        </p:nvCxnSpPr>
        <p:spPr bwMode="auto">
          <a:xfrm>
            <a:off x="4168775" y="3800475"/>
            <a:ext cx="1298575" cy="0"/>
          </a:xfrm>
          <a:prstGeom prst="line">
            <a:avLst/>
          </a:prstGeom>
          <a:noFill/>
          <a:ln w="6350">
            <a:solidFill>
              <a:schemeClr val="bg1"/>
            </a:solidFill>
            <a:round/>
            <a:headEnd/>
            <a:tailEnd/>
          </a:ln>
        </p:spPr>
      </p:cxnSp>
      <p:cxnSp>
        <p:nvCxnSpPr>
          <p:cNvPr id="120" name="直接连接符 119"/>
          <p:cNvCxnSpPr>
            <a:cxnSpLocks noChangeShapeType="1"/>
          </p:cNvCxnSpPr>
          <p:nvPr/>
        </p:nvCxnSpPr>
        <p:spPr bwMode="auto">
          <a:xfrm>
            <a:off x="6661150" y="3800475"/>
            <a:ext cx="1298575" cy="0"/>
          </a:xfrm>
          <a:prstGeom prst="line">
            <a:avLst/>
          </a:prstGeom>
          <a:noFill/>
          <a:ln w="6350">
            <a:solidFill>
              <a:schemeClr val="bg1"/>
            </a:solidFill>
            <a:round/>
            <a:headEnd/>
            <a:tailEnd/>
          </a:ln>
        </p:spPr>
      </p:cxnSp>
      <p:grpSp>
        <p:nvGrpSpPr>
          <p:cNvPr id="121" name="组合 120"/>
          <p:cNvGrpSpPr>
            <a:grpSpLocks/>
          </p:cNvGrpSpPr>
          <p:nvPr/>
        </p:nvGrpSpPr>
        <p:grpSpPr bwMode="auto">
          <a:xfrm>
            <a:off x="3359150" y="2713038"/>
            <a:ext cx="5448300" cy="1241425"/>
            <a:chOff x="0" y="0"/>
            <a:chExt cx="5448300" cy="1242162"/>
          </a:xfrm>
        </p:grpSpPr>
        <p:sp>
          <p:nvSpPr>
            <p:cNvPr id="122" name="文本框 76"/>
            <p:cNvSpPr txBox="1">
              <a:spLocks noChangeArrowheads="1"/>
            </p:cNvSpPr>
            <p:nvPr/>
          </p:nvSpPr>
          <p:spPr bwMode="auto">
            <a:xfrm>
              <a:off x="0" y="0"/>
              <a:ext cx="5448300" cy="1015663"/>
            </a:xfrm>
            <a:prstGeom prst="rect">
              <a:avLst/>
            </a:prstGeom>
            <a:noFill/>
            <a:ln w="9525">
              <a:noFill/>
              <a:miter lim="800000"/>
              <a:headEnd/>
              <a:tailEnd/>
            </a:ln>
          </p:spPr>
          <p:txBody>
            <a:bodyPr>
              <a:spAutoFit/>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eaLnBrk="1" hangingPunct="1"/>
              <a:r>
                <a:rPr lang="en-US" altLang="zh-CN" sz="6000" dirty="0">
                  <a:solidFill>
                    <a:schemeClr val="bg1"/>
                  </a:solidFill>
                  <a:latin typeface="Billboard"/>
                  <a:ea typeface="张海山锐谐体" pitchFamily="2" charset="-122"/>
                </a:rPr>
                <a:t>POWERPOINT</a:t>
              </a:r>
              <a:endParaRPr lang="zh-CN" altLang="en-US" sz="6000" dirty="0">
                <a:solidFill>
                  <a:schemeClr val="bg1"/>
                </a:solidFill>
                <a:latin typeface="Billboard"/>
                <a:ea typeface="张海山锐谐体" pitchFamily="2" charset="-122"/>
              </a:endParaRPr>
            </a:p>
          </p:txBody>
        </p:sp>
        <p:sp>
          <p:nvSpPr>
            <p:cNvPr id="123" name="文本框 77"/>
            <p:cNvSpPr txBox="1">
              <a:spLocks noChangeArrowheads="1"/>
            </p:cNvSpPr>
            <p:nvPr/>
          </p:nvSpPr>
          <p:spPr bwMode="auto">
            <a:xfrm>
              <a:off x="2037995" y="934385"/>
              <a:ext cx="1366022" cy="307777"/>
            </a:xfrm>
            <a:prstGeom prst="rect">
              <a:avLst/>
            </a:prstGeom>
            <a:noFill/>
            <a:ln w="9525">
              <a:noFill/>
              <a:miter lim="800000"/>
              <a:headEnd/>
              <a:tailEnd/>
            </a:ln>
          </p:spPr>
          <p:txBody>
            <a:bodyPr>
              <a:spAutoFit/>
            </a:bodyPr>
            <a:lstStyle>
              <a:defPPr>
                <a:defRPr lang="zh-CN"/>
              </a:defPPr>
              <a:lvl1pPr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1pPr>
              <a:lvl2pPr marL="4572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2pPr>
              <a:lvl3pPr marL="9144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3pPr>
              <a:lvl4pPr marL="13716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4pPr>
              <a:lvl5pPr marL="1828800" algn="l" rtl="0" eaLnBrk="0" fontAlgn="base" hangingPunct="0">
                <a:spcBef>
                  <a:spcPct val="0"/>
                </a:spcBef>
                <a:spcAft>
                  <a:spcPct val="0"/>
                </a:spcAft>
                <a:buFont typeface="Arial" pitchFamily="34" charset="0"/>
                <a:defRPr kern="1200">
                  <a:solidFill>
                    <a:schemeClr val="tx1"/>
                  </a:solidFill>
                  <a:latin typeface="Calibri" pitchFamily="34" charset="0"/>
                  <a:ea typeface="宋体" pitchFamily="2" charset="-122"/>
                  <a:cs typeface="+mn-cs"/>
                </a:defRPr>
              </a:lvl5pPr>
              <a:lvl6pPr marL="2286000" algn="l" defTabSz="914400" rtl="0" eaLnBrk="1" latinLnBrk="0" hangingPunct="1">
                <a:defRPr kern="1200">
                  <a:solidFill>
                    <a:schemeClr val="tx1"/>
                  </a:solidFill>
                  <a:latin typeface="Calibri" pitchFamily="34" charset="0"/>
                  <a:ea typeface="宋体" pitchFamily="2" charset="-122"/>
                  <a:cs typeface="+mn-cs"/>
                </a:defRPr>
              </a:lvl6pPr>
              <a:lvl7pPr marL="2743200" algn="l" defTabSz="914400" rtl="0" eaLnBrk="1" latinLnBrk="0" hangingPunct="1">
                <a:defRPr kern="1200">
                  <a:solidFill>
                    <a:schemeClr val="tx1"/>
                  </a:solidFill>
                  <a:latin typeface="Calibri" pitchFamily="34" charset="0"/>
                  <a:ea typeface="宋体" pitchFamily="2" charset="-122"/>
                  <a:cs typeface="+mn-cs"/>
                </a:defRPr>
              </a:lvl7pPr>
              <a:lvl8pPr marL="3200400" algn="l" defTabSz="914400" rtl="0" eaLnBrk="1" latinLnBrk="0" hangingPunct="1">
                <a:defRPr kern="1200">
                  <a:solidFill>
                    <a:schemeClr val="tx1"/>
                  </a:solidFill>
                  <a:latin typeface="Calibri" pitchFamily="34" charset="0"/>
                  <a:ea typeface="宋体" pitchFamily="2" charset="-122"/>
                  <a:cs typeface="+mn-cs"/>
                </a:defRPr>
              </a:lvl8pPr>
              <a:lvl9pPr marL="3657600" algn="l" defTabSz="914400" rtl="0" eaLnBrk="1" latinLnBrk="0" hangingPunct="1">
                <a:defRPr kern="1200">
                  <a:solidFill>
                    <a:schemeClr val="tx1"/>
                  </a:solidFill>
                  <a:latin typeface="Calibri" pitchFamily="34" charset="0"/>
                  <a:ea typeface="宋体" pitchFamily="2" charset="-122"/>
                  <a:cs typeface="+mn-cs"/>
                </a:defRPr>
              </a:lvl9pPr>
            </a:lstStyle>
            <a:p>
              <a:pPr algn="ctr" eaLnBrk="1" hangingPunct="1"/>
              <a:r>
                <a:rPr lang="en-US" altLang="zh-CN" sz="1400" dirty="0">
                  <a:solidFill>
                    <a:schemeClr val="bg1"/>
                  </a:solidFill>
                  <a:latin typeface="张海山锐谐体" pitchFamily="2" charset="-122"/>
                  <a:ea typeface="张海山锐谐体" pitchFamily="2" charset="-122"/>
                </a:rPr>
                <a:t>YOUR  TITLE</a:t>
              </a:r>
              <a:endParaRPr lang="zh-CN" altLang="en-US" sz="1400" dirty="0">
                <a:solidFill>
                  <a:schemeClr val="bg1"/>
                </a:solidFill>
                <a:latin typeface="张海山锐谐体" pitchFamily="2" charset="-122"/>
                <a:ea typeface="张海山锐谐体" pitchFamily="2" charset="-122"/>
              </a:endParaRPr>
            </a:p>
          </p:txBody>
        </p:sp>
      </p:grpSp>
    </p:spTree>
    <p:extLst>
      <p:ext uri="{BB962C8B-B14F-4D97-AF65-F5344CB8AC3E}">
        <p14:creationId xmlns:p14="http://schemas.microsoft.com/office/powerpoint/2010/main" val="1927981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文本框 38"/>
          <p:cNvSpPr txBox="1">
            <a:spLocks noChangeArrowheads="1"/>
          </p:cNvSpPr>
          <p:nvPr/>
        </p:nvSpPr>
        <p:spPr bwMode="auto">
          <a:xfrm>
            <a:off x="519113" y="171450"/>
            <a:ext cx="2136775" cy="368300"/>
          </a:xfrm>
          <a:prstGeom prst="rect">
            <a:avLst/>
          </a:prstGeom>
          <a:noFill/>
          <a:ln w="9525">
            <a:noFill/>
            <a:miter lim="800000"/>
            <a:headEnd/>
            <a:tailEnd/>
          </a:ln>
        </p:spPr>
        <p:txBody>
          <a:bodyPr>
            <a:spAutoFit/>
          </a:bodyPr>
          <a:lstStyle/>
          <a:p>
            <a:pPr eaLnBrk="1" hangingPunct="1"/>
            <a:r>
              <a:rPr lang="zh-CN" altLang="en-US" b="1">
                <a:solidFill>
                  <a:schemeClr val="bg1"/>
                </a:solidFill>
                <a:latin typeface="微软雅黑" pitchFamily="34" charset="-122"/>
                <a:ea typeface="微软雅黑" pitchFamily="34" charset="-122"/>
              </a:rPr>
              <a:t>点此添加您的标题</a:t>
            </a:r>
          </a:p>
        </p:txBody>
      </p:sp>
      <p:grpSp>
        <p:nvGrpSpPr>
          <p:cNvPr id="26628" name="组合 3"/>
          <p:cNvGrpSpPr>
            <a:grpSpLocks/>
          </p:cNvGrpSpPr>
          <p:nvPr/>
        </p:nvGrpSpPr>
        <p:grpSpPr bwMode="auto">
          <a:xfrm>
            <a:off x="196850" y="182563"/>
            <a:ext cx="238125" cy="347662"/>
            <a:chOff x="0" y="0"/>
            <a:chExt cx="569789" cy="829904"/>
          </a:xfrm>
        </p:grpSpPr>
        <p:sp>
          <p:nvSpPr>
            <p:cNvPr id="26655" name="菱形 39"/>
            <p:cNvSpPr>
              <a:spLocks noChangeArrowheads="1"/>
            </p:cNvSpPr>
            <p:nvPr/>
          </p:nvSpPr>
          <p:spPr bwMode="auto">
            <a:xfrm>
              <a:off x="0" y="0"/>
              <a:ext cx="569789" cy="569790"/>
            </a:xfrm>
            <a:prstGeom prst="diamond">
              <a:avLst/>
            </a:prstGeom>
            <a:noFill/>
            <a:ln w="12700">
              <a:solidFill>
                <a:schemeClr val="bg1"/>
              </a:solid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sp>
          <p:nvSpPr>
            <p:cNvPr id="26656" name="菱形 40"/>
            <p:cNvSpPr>
              <a:spLocks noChangeArrowheads="1"/>
            </p:cNvSpPr>
            <p:nvPr/>
          </p:nvSpPr>
          <p:spPr bwMode="auto">
            <a:xfrm>
              <a:off x="0" y="260114"/>
              <a:ext cx="569789" cy="569790"/>
            </a:xfrm>
            <a:prstGeom prst="diamond">
              <a:avLst/>
            </a:prstGeom>
            <a:noFill/>
            <a:ln w="12700">
              <a:solidFill>
                <a:schemeClr val="bg1"/>
              </a:solid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grpSp>
      <p:grpSp>
        <p:nvGrpSpPr>
          <p:cNvPr id="26629" name="组合 6"/>
          <p:cNvGrpSpPr>
            <a:grpSpLocks/>
          </p:cNvGrpSpPr>
          <p:nvPr/>
        </p:nvGrpSpPr>
        <p:grpSpPr bwMode="auto">
          <a:xfrm>
            <a:off x="-11113" y="1228725"/>
            <a:ext cx="12203113" cy="3794125"/>
            <a:chOff x="0" y="0"/>
            <a:chExt cx="11581820" cy="3604632"/>
          </a:xfrm>
        </p:grpSpPr>
        <p:pic>
          <p:nvPicPr>
            <p:cNvPr id="26653" name="图片 7"/>
            <p:cNvPicPr>
              <a:picLocks noChangeAspect="1" noChangeArrowheads="1"/>
            </p:cNvPicPr>
            <p:nvPr/>
          </p:nvPicPr>
          <p:blipFill>
            <a:blip r:embed="rId2" cstate="email"/>
            <a:srcRect/>
            <a:stretch>
              <a:fillRect/>
            </a:stretch>
          </p:blipFill>
          <p:spPr bwMode="auto">
            <a:xfrm>
              <a:off x="0" y="0"/>
              <a:ext cx="11581819" cy="3604632"/>
            </a:xfrm>
            <a:prstGeom prst="rect">
              <a:avLst/>
            </a:prstGeom>
            <a:noFill/>
            <a:ln w="9525">
              <a:noFill/>
              <a:miter lim="800000"/>
              <a:headEnd/>
              <a:tailEnd/>
            </a:ln>
          </p:spPr>
        </p:pic>
        <p:sp>
          <p:nvSpPr>
            <p:cNvPr id="26654" name="矩形 8"/>
            <p:cNvSpPr>
              <a:spLocks noChangeArrowheads="1"/>
            </p:cNvSpPr>
            <p:nvPr/>
          </p:nvSpPr>
          <p:spPr bwMode="auto">
            <a:xfrm>
              <a:off x="1" y="0"/>
              <a:ext cx="11581819" cy="3604632"/>
            </a:xfrm>
            <a:prstGeom prst="rect">
              <a:avLst/>
            </a:prstGeom>
            <a:solidFill>
              <a:schemeClr val="tx1">
                <a:alpha val="70195"/>
              </a:schemeClr>
            </a:solidFill>
            <a:ln w="9525">
              <a:no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grpSp>
      <p:pic>
        <p:nvPicPr>
          <p:cNvPr id="26630" name="图片 9"/>
          <p:cNvPicPr>
            <a:picLocks noChangeAspect="1" noChangeArrowheads="1"/>
          </p:cNvPicPr>
          <p:nvPr/>
        </p:nvPicPr>
        <p:blipFill>
          <a:blip r:embed="rId3" cstate="email"/>
          <a:srcRect/>
          <a:stretch>
            <a:fillRect/>
          </a:stretch>
        </p:blipFill>
        <p:spPr bwMode="auto">
          <a:xfrm>
            <a:off x="3471863" y="1098550"/>
            <a:ext cx="5195887" cy="4113213"/>
          </a:xfrm>
          <a:prstGeom prst="rect">
            <a:avLst/>
          </a:prstGeom>
          <a:noFill/>
          <a:ln w="9525">
            <a:noFill/>
            <a:miter lim="800000"/>
            <a:headEnd/>
            <a:tailEnd/>
          </a:ln>
        </p:spPr>
      </p:pic>
      <p:sp>
        <p:nvSpPr>
          <p:cNvPr id="26631" name="椭圆 10"/>
          <p:cNvSpPr>
            <a:spLocks noChangeArrowheads="1"/>
          </p:cNvSpPr>
          <p:nvPr/>
        </p:nvSpPr>
        <p:spPr bwMode="auto">
          <a:xfrm>
            <a:off x="2890838" y="1598613"/>
            <a:ext cx="928687" cy="928687"/>
          </a:xfrm>
          <a:prstGeom prst="ellipse">
            <a:avLst/>
          </a:prstGeom>
          <a:solidFill>
            <a:schemeClr val="bg1">
              <a:alpha val="39999"/>
            </a:schemeClr>
          </a:solidFill>
          <a:ln w="9525">
            <a:noFill/>
            <a:round/>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sp>
        <p:nvSpPr>
          <p:cNvPr id="26632" name="椭圆 11"/>
          <p:cNvSpPr>
            <a:spLocks noChangeArrowheads="1"/>
          </p:cNvSpPr>
          <p:nvPr/>
        </p:nvSpPr>
        <p:spPr bwMode="auto">
          <a:xfrm>
            <a:off x="8289925" y="3406775"/>
            <a:ext cx="928688" cy="928688"/>
          </a:xfrm>
          <a:prstGeom prst="ellipse">
            <a:avLst/>
          </a:prstGeom>
          <a:solidFill>
            <a:schemeClr val="bg1">
              <a:alpha val="39999"/>
            </a:schemeClr>
          </a:solidFill>
          <a:ln w="9525">
            <a:noFill/>
            <a:round/>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sp>
        <p:nvSpPr>
          <p:cNvPr id="26633" name="椭圆 12"/>
          <p:cNvSpPr>
            <a:spLocks noChangeArrowheads="1"/>
          </p:cNvSpPr>
          <p:nvPr/>
        </p:nvSpPr>
        <p:spPr bwMode="auto">
          <a:xfrm>
            <a:off x="2890838" y="3406775"/>
            <a:ext cx="928687" cy="928688"/>
          </a:xfrm>
          <a:prstGeom prst="ellipse">
            <a:avLst/>
          </a:prstGeom>
          <a:solidFill>
            <a:schemeClr val="bg1">
              <a:alpha val="39999"/>
            </a:schemeClr>
          </a:solidFill>
          <a:ln w="9525">
            <a:noFill/>
            <a:round/>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sp>
        <p:nvSpPr>
          <p:cNvPr id="26634" name="椭圆 13"/>
          <p:cNvSpPr>
            <a:spLocks noChangeArrowheads="1"/>
          </p:cNvSpPr>
          <p:nvPr/>
        </p:nvSpPr>
        <p:spPr bwMode="auto">
          <a:xfrm>
            <a:off x="8289925" y="1638300"/>
            <a:ext cx="928688" cy="928688"/>
          </a:xfrm>
          <a:prstGeom prst="ellipse">
            <a:avLst/>
          </a:prstGeom>
          <a:solidFill>
            <a:schemeClr val="bg1">
              <a:alpha val="39999"/>
            </a:schemeClr>
          </a:solidFill>
          <a:ln w="9525">
            <a:noFill/>
            <a:round/>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sp>
        <p:nvSpPr>
          <p:cNvPr id="26635" name="Freeform 120"/>
          <p:cNvSpPr>
            <a:spLocks noEditPoints="1"/>
          </p:cNvSpPr>
          <p:nvPr/>
        </p:nvSpPr>
        <p:spPr bwMode="auto">
          <a:xfrm>
            <a:off x="8551863" y="3640138"/>
            <a:ext cx="398462" cy="460375"/>
          </a:xfrm>
          <a:custGeom>
            <a:avLst/>
            <a:gdLst>
              <a:gd name="T0" fmla="*/ 1538103202 w 80"/>
              <a:gd name="T1" fmla="*/ 550898710 h 92"/>
              <a:gd name="T2" fmla="*/ 917902005 w 80"/>
              <a:gd name="T3" fmla="*/ 1076752028 h 92"/>
              <a:gd name="T4" fmla="*/ 917902005 w 80"/>
              <a:gd name="T5" fmla="*/ 826348143 h 92"/>
              <a:gd name="T6" fmla="*/ 124041212 w 80"/>
              <a:gd name="T7" fmla="*/ 1452363171 h 92"/>
              <a:gd name="T8" fmla="*/ 0 w 80"/>
              <a:gd name="T9" fmla="*/ 1452363171 h 92"/>
              <a:gd name="T10" fmla="*/ 917902005 w 80"/>
              <a:gd name="T11" fmla="*/ 250408967 h 92"/>
              <a:gd name="T12" fmla="*/ 917902005 w 80"/>
              <a:gd name="T13" fmla="*/ 0 h 92"/>
              <a:gd name="T14" fmla="*/ 1538103202 w 80"/>
              <a:gd name="T15" fmla="*/ 550898710 h 92"/>
              <a:gd name="T16" fmla="*/ 1091556659 w 80"/>
              <a:gd name="T17" fmla="*/ 1477403559 h 92"/>
              <a:gd name="T18" fmla="*/ 1091556659 w 80"/>
              <a:gd name="T19" fmla="*/ 1226999362 h 92"/>
              <a:gd name="T20" fmla="*/ 396927926 w 80"/>
              <a:gd name="T21" fmla="*/ 1777893225 h 92"/>
              <a:gd name="T22" fmla="*/ 1091556659 w 80"/>
              <a:gd name="T23" fmla="*/ 2147483647 h 92"/>
              <a:gd name="T24" fmla="*/ 1091556659 w 80"/>
              <a:gd name="T25" fmla="*/ 2053342501 h 92"/>
              <a:gd name="T26" fmla="*/ 1984649434 w 80"/>
              <a:gd name="T27" fmla="*/ 926509697 h 92"/>
              <a:gd name="T28" fmla="*/ 1860608260 w 80"/>
              <a:gd name="T29" fmla="*/ 926509697 h 92"/>
              <a:gd name="T30" fmla="*/ 1091556659 w 80"/>
              <a:gd name="T31" fmla="*/ 1477403559 h 9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0"/>
              <a:gd name="T49" fmla="*/ 0 h 92"/>
              <a:gd name="T50" fmla="*/ 80 w 80"/>
              <a:gd name="T51" fmla="*/ 92 h 9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0" h="92">
                <a:moveTo>
                  <a:pt x="62" y="22"/>
                </a:moveTo>
                <a:cubicBezTo>
                  <a:pt x="37" y="43"/>
                  <a:pt x="37" y="43"/>
                  <a:pt x="37" y="43"/>
                </a:cubicBezTo>
                <a:cubicBezTo>
                  <a:pt x="37" y="33"/>
                  <a:pt x="37" y="33"/>
                  <a:pt x="37" y="33"/>
                </a:cubicBezTo>
                <a:cubicBezTo>
                  <a:pt x="22" y="36"/>
                  <a:pt x="10" y="44"/>
                  <a:pt x="5" y="58"/>
                </a:cubicBezTo>
                <a:cubicBezTo>
                  <a:pt x="0" y="58"/>
                  <a:pt x="0" y="58"/>
                  <a:pt x="0" y="58"/>
                </a:cubicBezTo>
                <a:cubicBezTo>
                  <a:pt x="2" y="34"/>
                  <a:pt x="14" y="16"/>
                  <a:pt x="37" y="10"/>
                </a:cubicBezTo>
                <a:cubicBezTo>
                  <a:pt x="37" y="0"/>
                  <a:pt x="37" y="0"/>
                  <a:pt x="37" y="0"/>
                </a:cubicBezTo>
                <a:cubicBezTo>
                  <a:pt x="62" y="22"/>
                  <a:pt x="62" y="22"/>
                  <a:pt x="62" y="22"/>
                </a:cubicBezTo>
                <a:close/>
                <a:moveTo>
                  <a:pt x="44" y="59"/>
                </a:moveTo>
                <a:cubicBezTo>
                  <a:pt x="44" y="49"/>
                  <a:pt x="44" y="49"/>
                  <a:pt x="44" y="49"/>
                </a:cubicBezTo>
                <a:cubicBezTo>
                  <a:pt x="16" y="71"/>
                  <a:pt x="16" y="71"/>
                  <a:pt x="16" y="71"/>
                </a:cubicBezTo>
                <a:cubicBezTo>
                  <a:pt x="44" y="92"/>
                  <a:pt x="44" y="92"/>
                  <a:pt x="44" y="92"/>
                </a:cubicBezTo>
                <a:cubicBezTo>
                  <a:pt x="44" y="82"/>
                  <a:pt x="44" y="82"/>
                  <a:pt x="44" y="82"/>
                </a:cubicBezTo>
                <a:cubicBezTo>
                  <a:pt x="66" y="77"/>
                  <a:pt x="78" y="59"/>
                  <a:pt x="80" y="37"/>
                </a:cubicBezTo>
                <a:cubicBezTo>
                  <a:pt x="75" y="37"/>
                  <a:pt x="75" y="37"/>
                  <a:pt x="75" y="37"/>
                </a:cubicBezTo>
                <a:cubicBezTo>
                  <a:pt x="69" y="49"/>
                  <a:pt x="57" y="56"/>
                  <a:pt x="44" y="59"/>
                </a:cubicBezTo>
                <a:close/>
              </a:path>
            </a:pathLst>
          </a:custGeom>
          <a:solidFill>
            <a:schemeClr val="bg1"/>
          </a:solidFill>
          <a:ln w="9525">
            <a:noFill/>
            <a:round/>
            <a:headEnd/>
            <a:tailEnd/>
          </a:ln>
        </p:spPr>
        <p:txBody>
          <a:bodyPr lIns="80296" tIns="40148" rIns="80296" bIns="40148"/>
          <a:lstStyle/>
          <a:p>
            <a:endParaRPr lang="zh-CN" altLang="en-US" dirty="0">
              <a:ea typeface="微软雅黑" panose="020B0503020204020204" pitchFamily="34" charset="-122"/>
            </a:endParaRPr>
          </a:p>
        </p:txBody>
      </p:sp>
      <p:sp>
        <p:nvSpPr>
          <p:cNvPr id="26636" name="Freeform 123"/>
          <p:cNvSpPr>
            <a:spLocks noEditPoints="1"/>
          </p:cNvSpPr>
          <p:nvPr/>
        </p:nvSpPr>
        <p:spPr bwMode="auto">
          <a:xfrm>
            <a:off x="8559800" y="1889125"/>
            <a:ext cx="384175" cy="427038"/>
          </a:xfrm>
          <a:custGeom>
            <a:avLst/>
            <a:gdLst>
              <a:gd name="T0" fmla="*/ 323610010 w 77"/>
              <a:gd name="T1" fmla="*/ 197251839 h 86"/>
              <a:gd name="T2" fmla="*/ 945933583 w 77"/>
              <a:gd name="T3" fmla="*/ 24658963 h 86"/>
              <a:gd name="T4" fmla="*/ 1468686099 w 77"/>
              <a:gd name="T5" fmla="*/ 320536673 h 86"/>
              <a:gd name="T6" fmla="*/ 1642936833 w 77"/>
              <a:gd name="T7" fmla="*/ 936956109 h 86"/>
              <a:gd name="T8" fmla="*/ 1443794562 w 77"/>
              <a:gd name="T9" fmla="*/ 1356123861 h 86"/>
              <a:gd name="T10" fmla="*/ 1593148771 w 77"/>
              <a:gd name="T11" fmla="*/ 1454749741 h 86"/>
              <a:gd name="T12" fmla="*/ 1842079104 w 77"/>
              <a:gd name="T13" fmla="*/ 1775286337 h 86"/>
              <a:gd name="T14" fmla="*/ 1817187568 w 77"/>
              <a:gd name="T15" fmla="*/ 2071168945 h 86"/>
              <a:gd name="T16" fmla="*/ 1817187568 w 77"/>
              <a:gd name="T17" fmla="*/ 2071168945 h 86"/>
              <a:gd name="T18" fmla="*/ 1543365698 w 77"/>
              <a:gd name="T19" fmla="*/ 2021856004 h 86"/>
              <a:gd name="T20" fmla="*/ 1269543516 w 77"/>
              <a:gd name="T21" fmla="*/ 1676660456 h 86"/>
              <a:gd name="T22" fmla="*/ 1219755453 w 77"/>
              <a:gd name="T23" fmla="*/ 1553375622 h 86"/>
              <a:gd name="T24" fmla="*/ 746791312 w 77"/>
              <a:gd name="T25" fmla="*/ 1627347516 h 86"/>
              <a:gd name="T26" fmla="*/ 199142349 w 77"/>
              <a:gd name="T27" fmla="*/ 1331464908 h 86"/>
              <a:gd name="T28" fmla="*/ 24891546 w 77"/>
              <a:gd name="T29" fmla="*/ 739704347 h 86"/>
              <a:gd name="T30" fmla="*/ 323610010 w 77"/>
              <a:gd name="T31" fmla="*/ 197251839 h 86"/>
              <a:gd name="T32" fmla="*/ 746791312 w 77"/>
              <a:gd name="T33" fmla="*/ 1208179764 h 86"/>
              <a:gd name="T34" fmla="*/ 945933583 w 77"/>
              <a:gd name="T35" fmla="*/ 1208179764 h 86"/>
              <a:gd name="T36" fmla="*/ 945933583 w 77"/>
              <a:gd name="T37" fmla="*/ 986269049 h 86"/>
              <a:gd name="T38" fmla="*/ 1169967391 w 77"/>
              <a:gd name="T39" fmla="*/ 986269049 h 86"/>
              <a:gd name="T40" fmla="*/ 1169967391 w 77"/>
              <a:gd name="T41" fmla="*/ 789017288 h 86"/>
              <a:gd name="T42" fmla="*/ 945933583 w 77"/>
              <a:gd name="T43" fmla="*/ 789017288 h 86"/>
              <a:gd name="T44" fmla="*/ 945933583 w 77"/>
              <a:gd name="T45" fmla="*/ 567106418 h 86"/>
              <a:gd name="T46" fmla="*/ 746791312 w 77"/>
              <a:gd name="T47" fmla="*/ 567106418 h 86"/>
              <a:gd name="T48" fmla="*/ 746791312 w 77"/>
              <a:gd name="T49" fmla="*/ 789017288 h 86"/>
              <a:gd name="T50" fmla="*/ 522752359 w 77"/>
              <a:gd name="T51" fmla="*/ 789017288 h 86"/>
              <a:gd name="T52" fmla="*/ 522752359 w 77"/>
              <a:gd name="T53" fmla="*/ 986269049 h 86"/>
              <a:gd name="T54" fmla="*/ 746791312 w 77"/>
              <a:gd name="T55" fmla="*/ 986269049 h 86"/>
              <a:gd name="T56" fmla="*/ 746791312 w 77"/>
              <a:gd name="T57" fmla="*/ 1208179764 h 86"/>
              <a:gd name="T58" fmla="*/ 448072760 w 77"/>
              <a:gd name="T59" fmla="*/ 887643168 h 86"/>
              <a:gd name="T60" fmla="*/ 1070396255 w 77"/>
              <a:gd name="T61" fmla="*/ 468480537 h 86"/>
              <a:gd name="T62" fmla="*/ 448072760 w 77"/>
              <a:gd name="T63" fmla="*/ 887643168 h 86"/>
              <a:gd name="T64" fmla="*/ 896145521 w 77"/>
              <a:gd name="T65" fmla="*/ 295882685 h 86"/>
              <a:gd name="T66" fmla="*/ 497860823 w 77"/>
              <a:gd name="T67" fmla="*/ 394508644 h 86"/>
              <a:gd name="T68" fmla="*/ 298713485 w 77"/>
              <a:gd name="T69" fmla="*/ 764358335 h 86"/>
              <a:gd name="T70" fmla="*/ 398289687 w 77"/>
              <a:gd name="T71" fmla="*/ 1158866823 h 86"/>
              <a:gd name="T72" fmla="*/ 771682849 w 77"/>
              <a:gd name="T73" fmla="*/ 1356123861 h 86"/>
              <a:gd name="T74" fmla="*/ 1169967391 w 77"/>
              <a:gd name="T75" fmla="*/ 1257492704 h 86"/>
              <a:gd name="T76" fmla="*/ 1369114963 w 77"/>
              <a:gd name="T77" fmla="*/ 887643168 h 86"/>
              <a:gd name="T78" fmla="*/ 1269543516 w 77"/>
              <a:gd name="T79" fmla="*/ 493134525 h 86"/>
              <a:gd name="T80" fmla="*/ 896145521 w 77"/>
              <a:gd name="T81" fmla="*/ 295882685 h 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77"/>
              <a:gd name="T124" fmla="*/ 0 h 86"/>
              <a:gd name="T125" fmla="*/ 77 w 77"/>
              <a:gd name="T126" fmla="*/ 86 h 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77" h="86">
                <a:moveTo>
                  <a:pt x="13" y="8"/>
                </a:moveTo>
                <a:cubicBezTo>
                  <a:pt x="20" y="2"/>
                  <a:pt x="29" y="0"/>
                  <a:pt x="38" y="1"/>
                </a:cubicBezTo>
                <a:cubicBezTo>
                  <a:pt x="46" y="2"/>
                  <a:pt x="54" y="6"/>
                  <a:pt x="59" y="13"/>
                </a:cubicBezTo>
                <a:cubicBezTo>
                  <a:pt x="65" y="21"/>
                  <a:pt x="67" y="29"/>
                  <a:pt x="66" y="38"/>
                </a:cubicBezTo>
                <a:cubicBezTo>
                  <a:pt x="65" y="44"/>
                  <a:pt x="63" y="50"/>
                  <a:pt x="58" y="55"/>
                </a:cubicBezTo>
                <a:cubicBezTo>
                  <a:pt x="60" y="56"/>
                  <a:pt x="62" y="57"/>
                  <a:pt x="64" y="59"/>
                </a:cubicBezTo>
                <a:cubicBezTo>
                  <a:pt x="74" y="72"/>
                  <a:pt x="74" y="72"/>
                  <a:pt x="74" y="72"/>
                </a:cubicBezTo>
                <a:cubicBezTo>
                  <a:pt x="77" y="76"/>
                  <a:pt x="76" y="81"/>
                  <a:pt x="73" y="84"/>
                </a:cubicBezTo>
                <a:cubicBezTo>
                  <a:pt x="73" y="84"/>
                  <a:pt x="73" y="84"/>
                  <a:pt x="73" y="84"/>
                </a:cubicBezTo>
                <a:cubicBezTo>
                  <a:pt x="69" y="86"/>
                  <a:pt x="64" y="86"/>
                  <a:pt x="62" y="82"/>
                </a:cubicBezTo>
                <a:cubicBezTo>
                  <a:pt x="51" y="68"/>
                  <a:pt x="51" y="68"/>
                  <a:pt x="51" y="68"/>
                </a:cubicBezTo>
                <a:cubicBezTo>
                  <a:pt x="50" y="67"/>
                  <a:pt x="49" y="65"/>
                  <a:pt x="49" y="63"/>
                </a:cubicBezTo>
                <a:cubicBezTo>
                  <a:pt x="43" y="66"/>
                  <a:pt x="36" y="67"/>
                  <a:pt x="30" y="66"/>
                </a:cubicBezTo>
                <a:cubicBezTo>
                  <a:pt x="21" y="65"/>
                  <a:pt x="13" y="61"/>
                  <a:pt x="8" y="54"/>
                </a:cubicBezTo>
                <a:cubicBezTo>
                  <a:pt x="2" y="47"/>
                  <a:pt x="0" y="38"/>
                  <a:pt x="1" y="30"/>
                </a:cubicBezTo>
                <a:cubicBezTo>
                  <a:pt x="2" y="21"/>
                  <a:pt x="6" y="13"/>
                  <a:pt x="13" y="8"/>
                </a:cubicBezTo>
                <a:close/>
                <a:moveTo>
                  <a:pt x="30" y="49"/>
                </a:moveTo>
                <a:cubicBezTo>
                  <a:pt x="38" y="49"/>
                  <a:pt x="38" y="49"/>
                  <a:pt x="38" y="49"/>
                </a:cubicBezTo>
                <a:cubicBezTo>
                  <a:pt x="38" y="40"/>
                  <a:pt x="38" y="40"/>
                  <a:pt x="38" y="40"/>
                </a:cubicBezTo>
                <a:cubicBezTo>
                  <a:pt x="47" y="40"/>
                  <a:pt x="47" y="40"/>
                  <a:pt x="47" y="40"/>
                </a:cubicBezTo>
                <a:cubicBezTo>
                  <a:pt x="47" y="32"/>
                  <a:pt x="47" y="32"/>
                  <a:pt x="47" y="32"/>
                </a:cubicBezTo>
                <a:cubicBezTo>
                  <a:pt x="38" y="32"/>
                  <a:pt x="38" y="32"/>
                  <a:pt x="38" y="32"/>
                </a:cubicBezTo>
                <a:cubicBezTo>
                  <a:pt x="38" y="23"/>
                  <a:pt x="38" y="23"/>
                  <a:pt x="38" y="23"/>
                </a:cubicBezTo>
                <a:cubicBezTo>
                  <a:pt x="30" y="23"/>
                  <a:pt x="30" y="23"/>
                  <a:pt x="30" y="23"/>
                </a:cubicBezTo>
                <a:cubicBezTo>
                  <a:pt x="30" y="32"/>
                  <a:pt x="30" y="32"/>
                  <a:pt x="30" y="32"/>
                </a:cubicBezTo>
                <a:cubicBezTo>
                  <a:pt x="21" y="32"/>
                  <a:pt x="21" y="32"/>
                  <a:pt x="21" y="32"/>
                </a:cubicBezTo>
                <a:cubicBezTo>
                  <a:pt x="21" y="40"/>
                  <a:pt x="21" y="40"/>
                  <a:pt x="21" y="40"/>
                </a:cubicBezTo>
                <a:cubicBezTo>
                  <a:pt x="30" y="40"/>
                  <a:pt x="30" y="40"/>
                  <a:pt x="30" y="40"/>
                </a:cubicBezTo>
                <a:cubicBezTo>
                  <a:pt x="30" y="49"/>
                  <a:pt x="30" y="49"/>
                  <a:pt x="30" y="49"/>
                </a:cubicBezTo>
                <a:close/>
                <a:moveTo>
                  <a:pt x="18" y="36"/>
                </a:moveTo>
                <a:cubicBezTo>
                  <a:pt x="22" y="26"/>
                  <a:pt x="31" y="21"/>
                  <a:pt x="43" y="19"/>
                </a:cubicBezTo>
                <a:cubicBezTo>
                  <a:pt x="31" y="11"/>
                  <a:pt x="16" y="22"/>
                  <a:pt x="18" y="36"/>
                </a:cubicBezTo>
                <a:close/>
                <a:moveTo>
                  <a:pt x="36" y="12"/>
                </a:moveTo>
                <a:cubicBezTo>
                  <a:pt x="31" y="11"/>
                  <a:pt x="25" y="13"/>
                  <a:pt x="20" y="16"/>
                </a:cubicBezTo>
                <a:cubicBezTo>
                  <a:pt x="15" y="20"/>
                  <a:pt x="13" y="25"/>
                  <a:pt x="12" y="31"/>
                </a:cubicBezTo>
                <a:cubicBezTo>
                  <a:pt x="11" y="37"/>
                  <a:pt x="13" y="42"/>
                  <a:pt x="16" y="47"/>
                </a:cubicBezTo>
                <a:cubicBezTo>
                  <a:pt x="20" y="52"/>
                  <a:pt x="25" y="55"/>
                  <a:pt x="31" y="55"/>
                </a:cubicBezTo>
                <a:cubicBezTo>
                  <a:pt x="36" y="56"/>
                  <a:pt x="42" y="55"/>
                  <a:pt x="47" y="51"/>
                </a:cubicBezTo>
                <a:cubicBezTo>
                  <a:pt x="52" y="47"/>
                  <a:pt x="55" y="42"/>
                  <a:pt x="55" y="36"/>
                </a:cubicBezTo>
                <a:cubicBezTo>
                  <a:pt x="56" y="31"/>
                  <a:pt x="54" y="25"/>
                  <a:pt x="51" y="20"/>
                </a:cubicBezTo>
                <a:cubicBezTo>
                  <a:pt x="47" y="15"/>
                  <a:pt x="42" y="13"/>
                  <a:pt x="36" y="12"/>
                </a:cubicBezTo>
                <a:close/>
              </a:path>
            </a:pathLst>
          </a:custGeom>
          <a:solidFill>
            <a:schemeClr val="bg1"/>
          </a:solidFill>
          <a:ln w="9525">
            <a:noFill/>
            <a:round/>
            <a:headEnd/>
            <a:tailEnd/>
          </a:ln>
        </p:spPr>
        <p:txBody>
          <a:bodyPr lIns="80296" tIns="40148" rIns="80296" bIns="40148"/>
          <a:lstStyle/>
          <a:p>
            <a:endParaRPr lang="zh-CN" altLang="en-US" dirty="0">
              <a:ea typeface="微软雅黑" panose="020B0503020204020204" pitchFamily="34" charset="-122"/>
            </a:endParaRPr>
          </a:p>
        </p:txBody>
      </p:sp>
      <p:sp>
        <p:nvSpPr>
          <p:cNvPr id="26637" name="Freeform 204"/>
          <p:cNvSpPr>
            <a:spLocks noEditPoints="1"/>
          </p:cNvSpPr>
          <p:nvPr/>
        </p:nvSpPr>
        <p:spPr bwMode="auto">
          <a:xfrm>
            <a:off x="3162300" y="1830388"/>
            <a:ext cx="385763" cy="465137"/>
          </a:xfrm>
          <a:custGeom>
            <a:avLst/>
            <a:gdLst>
              <a:gd name="T0" fmla="*/ 0 w 77"/>
              <a:gd name="T1" fmla="*/ 2126251187 h 93"/>
              <a:gd name="T2" fmla="*/ 752974321 w 77"/>
              <a:gd name="T3" fmla="*/ 500292347 h 93"/>
              <a:gd name="T4" fmla="*/ 953771398 w 77"/>
              <a:gd name="T5" fmla="*/ 650381504 h 93"/>
              <a:gd name="T6" fmla="*/ 978866023 w 77"/>
              <a:gd name="T7" fmla="*/ 675399021 h 93"/>
              <a:gd name="T8" fmla="*/ 978866023 w 77"/>
              <a:gd name="T9" fmla="*/ 675399021 h 93"/>
              <a:gd name="T10" fmla="*/ 1003965657 w 77"/>
              <a:gd name="T11" fmla="*/ 675399021 h 93"/>
              <a:gd name="T12" fmla="*/ 1003965657 w 77"/>
              <a:gd name="T13" fmla="*/ 700411380 h 93"/>
              <a:gd name="T14" fmla="*/ 1003965657 w 77"/>
              <a:gd name="T15" fmla="*/ 700411380 h 93"/>
              <a:gd name="T16" fmla="*/ 1029065292 w 77"/>
              <a:gd name="T17" fmla="*/ 700411380 h 93"/>
              <a:gd name="T18" fmla="*/ 1029065292 w 77"/>
              <a:gd name="T19" fmla="*/ 725428740 h 93"/>
              <a:gd name="T20" fmla="*/ 1054164927 w 77"/>
              <a:gd name="T21" fmla="*/ 725428740 h 93"/>
              <a:gd name="T22" fmla="*/ 1054164927 w 77"/>
              <a:gd name="T23" fmla="*/ 725428740 h 93"/>
              <a:gd name="T24" fmla="*/ 1079264561 w 77"/>
              <a:gd name="T25" fmla="*/ 725428740 h 93"/>
              <a:gd name="T26" fmla="*/ 1079264561 w 77"/>
              <a:gd name="T27" fmla="*/ 750441099 h 93"/>
              <a:gd name="T28" fmla="*/ 1079264561 w 77"/>
              <a:gd name="T29" fmla="*/ 750441099 h 93"/>
              <a:gd name="T30" fmla="*/ 1204762734 w 77"/>
              <a:gd name="T31" fmla="*/ 825488178 h 93"/>
              <a:gd name="T32" fmla="*/ 1204762734 w 77"/>
              <a:gd name="T33" fmla="*/ 825488178 h 93"/>
              <a:gd name="T34" fmla="*/ 1229862369 w 77"/>
              <a:gd name="T35" fmla="*/ 850500537 h 93"/>
              <a:gd name="T36" fmla="*/ 1229862369 w 77"/>
              <a:gd name="T37" fmla="*/ 850500537 h 93"/>
              <a:gd name="T38" fmla="*/ 1254956993 w 77"/>
              <a:gd name="T39" fmla="*/ 850500537 h 93"/>
              <a:gd name="T40" fmla="*/ 1254956993 w 77"/>
              <a:gd name="T41" fmla="*/ 875517898 h 93"/>
              <a:gd name="T42" fmla="*/ 1254956993 w 77"/>
              <a:gd name="T43" fmla="*/ 875517898 h 93"/>
              <a:gd name="T44" fmla="*/ 1280056628 w 77"/>
              <a:gd name="T45" fmla="*/ 875517898 h 93"/>
              <a:gd name="T46" fmla="*/ 1280056628 w 77"/>
              <a:gd name="T47" fmla="*/ 900530256 h 93"/>
              <a:gd name="T48" fmla="*/ 1305156263 w 77"/>
              <a:gd name="T49" fmla="*/ 900530256 h 93"/>
              <a:gd name="T50" fmla="*/ 1305156263 w 77"/>
              <a:gd name="T51" fmla="*/ 900530256 h 93"/>
              <a:gd name="T52" fmla="*/ 1330256210 w 77"/>
              <a:gd name="T53" fmla="*/ 925547617 h 93"/>
              <a:gd name="T54" fmla="*/ 1330256210 w 77"/>
              <a:gd name="T55" fmla="*/ 925547617 h 93"/>
              <a:gd name="T56" fmla="*/ 1204762734 w 77"/>
              <a:gd name="T57" fmla="*/ 1976162029 h 93"/>
              <a:gd name="T58" fmla="*/ 175692511 w 77"/>
              <a:gd name="T59" fmla="*/ 2147483647 h 93"/>
              <a:gd name="T60" fmla="*/ 878472494 w 77"/>
              <a:gd name="T61" fmla="*/ 1600941636 h 93"/>
              <a:gd name="T62" fmla="*/ 476883194 w 77"/>
              <a:gd name="T63" fmla="*/ 1325780681 h 93"/>
              <a:gd name="T64" fmla="*/ 75298923 w 77"/>
              <a:gd name="T65" fmla="*/ 2147483647 h 93"/>
              <a:gd name="T66" fmla="*/ 1832238883 w 77"/>
              <a:gd name="T67" fmla="*/ 2147483647 h 93"/>
              <a:gd name="T68" fmla="*/ 1355355845 w 77"/>
              <a:gd name="T69" fmla="*/ 2076221468 h 93"/>
              <a:gd name="T70" fmla="*/ 1731845354 w 77"/>
              <a:gd name="T71" fmla="*/ 1050619414 h 93"/>
              <a:gd name="T72" fmla="*/ 853372860 w 77"/>
              <a:gd name="T73" fmla="*/ 0 h 93"/>
              <a:gd name="T74" fmla="*/ 1731845354 w 77"/>
              <a:gd name="T75" fmla="*/ 1050619414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7"/>
              <a:gd name="T115" fmla="*/ 0 h 93"/>
              <a:gd name="T116" fmla="*/ 77 w 77"/>
              <a:gd name="T117" fmla="*/ 93 h 9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7" h="93">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solidFill>
          <a:ln w="9525">
            <a:noFill/>
            <a:round/>
            <a:headEnd/>
            <a:tailEnd/>
          </a:ln>
        </p:spPr>
        <p:txBody>
          <a:bodyPr lIns="80296" tIns="40148" rIns="80296" bIns="40148"/>
          <a:lstStyle/>
          <a:p>
            <a:endParaRPr lang="zh-CN" altLang="en-US" dirty="0">
              <a:ea typeface="微软雅黑" panose="020B0503020204020204" pitchFamily="34" charset="-122"/>
            </a:endParaRPr>
          </a:p>
        </p:txBody>
      </p:sp>
      <p:sp>
        <p:nvSpPr>
          <p:cNvPr id="26638" name="Freeform 238"/>
          <p:cNvSpPr>
            <a:spLocks noEditPoints="1"/>
          </p:cNvSpPr>
          <p:nvPr/>
        </p:nvSpPr>
        <p:spPr bwMode="auto">
          <a:xfrm>
            <a:off x="3100388" y="3622675"/>
            <a:ext cx="596900" cy="490538"/>
          </a:xfrm>
          <a:custGeom>
            <a:avLst/>
            <a:gdLst>
              <a:gd name="T0" fmla="*/ 482969625 w 300"/>
              <a:gd name="T1" fmla="*/ 0 h 247"/>
              <a:gd name="T2" fmla="*/ 823425453 w 300"/>
              <a:gd name="T3" fmla="*/ 141987939 h 247"/>
              <a:gd name="T4" fmla="*/ 965941239 w 300"/>
              <a:gd name="T5" fmla="*/ 481184021 h 247"/>
              <a:gd name="T6" fmla="*/ 823425453 w 300"/>
              <a:gd name="T7" fmla="*/ 820380166 h 247"/>
              <a:gd name="T8" fmla="*/ 482969625 w 300"/>
              <a:gd name="T9" fmla="*/ 962368043 h 247"/>
              <a:gd name="T10" fmla="*/ 138556413 w 300"/>
              <a:gd name="T11" fmla="*/ 820380166 h 247"/>
              <a:gd name="T12" fmla="*/ 0 w 300"/>
              <a:gd name="T13" fmla="*/ 481184021 h 247"/>
              <a:gd name="T14" fmla="*/ 138556413 w 300"/>
              <a:gd name="T15" fmla="*/ 141987939 h 247"/>
              <a:gd name="T16" fmla="*/ 482969625 w 300"/>
              <a:gd name="T17" fmla="*/ 0 h 247"/>
              <a:gd name="T18" fmla="*/ 692785983 w 300"/>
              <a:gd name="T19" fmla="*/ 966312206 h 247"/>
              <a:gd name="T20" fmla="*/ 1187632048 w 300"/>
              <a:gd name="T21" fmla="*/ 623172023 h 247"/>
              <a:gd name="T22" fmla="*/ 1179715167 w 300"/>
              <a:gd name="T23" fmla="*/ 496960673 h 247"/>
              <a:gd name="T24" fmla="*/ 692785983 w 300"/>
              <a:gd name="T25" fmla="*/ 966312206 h 247"/>
              <a:gd name="T26" fmla="*/ 514641126 w 300"/>
              <a:gd name="T27" fmla="*/ 315531167 h 247"/>
              <a:gd name="T28" fmla="*/ 597775459 w 300"/>
              <a:gd name="T29" fmla="*/ 358916959 h 247"/>
              <a:gd name="T30" fmla="*/ 716538614 w 300"/>
              <a:gd name="T31" fmla="*/ 280033701 h 247"/>
              <a:gd name="T32" fmla="*/ 700702863 w 300"/>
              <a:gd name="T33" fmla="*/ 260312887 h 247"/>
              <a:gd name="T34" fmla="*/ 514641126 w 300"/>
              <a:gd name="T35" fmla="*/ 173541242 h 247"/>
              <a:gd name="T36" fmla="*/ 514641126 w 300"/>
              <a:gd name="T37" fmla="*/ 315531167 h 247"/>
              <a:gd name="T38" fmla="*/ 641321286 w 300"/>
              <a:gd name="T39" fmla="*/ 425965741 h 247"/>
              <a:gd name="T40" fmla="*/ 649238166 w 300"/>
              <a:gd name="T41" fmla="*/ 481184021 h 247"/>
              <a:gd name="T42" fmla="*/ 637361851 w 300"/>
              <a:gd name="T43" fmla="*/ 544290751 h 247"/>
              <a:gd name="T44" fmla="*/ 760084441 w 300"/>
              <a:gd name="T45" fmla="*/ 619227860 h 247"/>
              <a:gd name="T46" fmla="*/ 791753952 w 300"/>
              <a:gd name="T47" fmla="*/ 481184021 h 247"/>
              <a:gd name="T48" fmla="*/ 760084441 w 300"/>
              <a:gd name="T49" fmla="*/ 343140307 h 247"/>
              <a:gd name="T50" fmla="*/ 641321286 w 300"/>
              <a:gd name="T51" fmla="*/ 425965741 h 247"/>
              <a:gd name="T52" fmla="*/ 589856589 w 300"/>
              <a:gd name="T53" fmla="*/ 607397357 h 247"/>
              <a:gd name="T54" fmla="*/ 514641126 w 300"/>
              <a:gd name="T55" fmla="*/ 646837000 h 247"/>
              <a:gd name="T56" fmla="*/ 514641126 w 300"/>
              <a:gd name="T57" fmla="*/ 788826863 h 247"/>
              <a:gd name="T58" fmla="*/ 700702863 w 300"/>
              <a:gd name="T59" fmla="*/ 702055280 h 247"/>
              <a:gd name="T60" fmla="*/ 716538614 w 300"/>
              <a:gd name="T61" fmla="*/ 686278629 h 247"/>
              <a:gd name="T62" fmla="*/ 589856589 w 300"/>
              <a:gd name="T63" fmla="*/ 607397357 h 247"/>
              <a:gd name="T64" fmla="*/ 435464363 w 300"/>
              <a:gd name="T65" fmla="*/ 642892837 h 247"/>
              <a:gd name="T66" fmla="*/ 372125340 w 300"/>
              <a:gd name="T67" fmla="*/ 611339534 h 247"/>
              <a:gd name="T68" fmla="*/ 253362123 w 300"/>
              <a:gd name="T69" fmla="*/ 694166954 h 247"/>
              <a:gd name="T70" fmla="*/ 261279065 w 300"/>
              <a:gd name="T71" fmla="*/ 702055280 h 247"/>
              <a:gd name="T72" fmla="*/ 435464363 w 300"/>
              <a:gd name="T73" fmla="*/ 788826863 h 247"/>
              <a:gd name="T74" fmla="*/ 435464363 w 300"/>
              <a:gd name="T75" fmla="*/ 642892837 h 247"/>
              <a:gd name="T76" fmla="*/ 324620078 w 300"/>
              <a:gd name="T77" fmla="*/ 548234914 h 247"/>
              <a:gd name="T78" fmla="*/ 312743762 w 300"/>
              <a:gd name="T79" fmla="*/ 481184021 h 247"/>
              <a:gd name="T80" fmla="*/ 316701208 w 300"/>
              <a:gd name="T81" fmla="*/ 437798230 h 247"/>
              <a:gd name="T82" fmla="*/ 193980545 w 300"/>
              <a:gd name="T83" fmla="*/ 362861122 h 247"/>
              <a:gd name="T84" fmla="*/ 170227914 w 300"/>
              <a:gd name="T85" fmla="*/ 481184021 h 247"/>
              <a:gd name="T86" fmla="*/ 205856861 w 300"/>
              <a:gd name="T87" fmla="*/ 627116186 h 247"/>
              <a:gd name="T88" fmla="*/ 324620078 w 300"/>
              <a:gd name="T89" fmla="*/ 548234914 h 247"/>
              <a:gd name="T90" fmla="*/ 356289589 w 300"/>
              <a:gd name="T91" fmla="*/ 370747461 h 247"/>
              <a:gd name="T92" fmla="*/ 360249024 w 300"/>
              <a:gd name="T93" fmla="*/ 362861122 h 247"/>
              <a:gd name="T94" fmla="*/ 435464363 w 300"/>
              <a:gd name="T95" fmla="*/ 319475330 h 247"/>
              <a:gd name="T96" fmla="*/ 435464363 w 300"/>
              <a:gd name="T97" fmla="*/ 173541242 h 247"/>
              <a:gd name="T98" fmla="*/ 261279065 w 300"/>
              <a:gd name="T99" fmla="*/ 260312887 h 247"/>
              <a:gd name="T100" fmla="*/ 233566937 w 300"/>
              <a:gd name="T101" fmla="*/ 291866190 h 247"/>
              <a:gd name="T102" fmla="*/ 356289589 w 300"/>
              <a:gd name="T103" fmla="*/ 370747461 h 24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300"/>
              <a:gd name="T157" fmla="*/ 0 h 247"/>
              <a:gd name="T158" fmla="*/ 300 w 300"/>
              <a:gd name="T159" fmla="*/ 247 h 24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300" h="247">
                <a:moveTo>
                  <a:pt x="122" y="0"/>
                </a:moveTo>
                <a:cubicBezTo>
                  <a:pt x="155" y="0"/>
                  <a:pt x="186" y="14"/>
                  <a:pt x="208" y="36"/>
                </a:cubicBezTo>
                <a:cubicBezTo>
                  <a:pt x="230" y="58"/>
                  <a:pt x="244" y="88"/>
                  <a:pt x="244" y="122"/>
                </a:cubicBezTo>
                <a:cubicBezTo>
                  <a:pt x="244" y="156"/>
                  <a:pt x="230" y="186"/>
                  <a:pt x="208" y="208"/>
                </a:cubicBezTo>
                <a:cubicBezTo>
                  <a:pt x="186" y="230"/>
                  <a:pt x="155" y="244"/>
                  <a:pt x="122" y="244"/>
                </a:cubicBezTo>
                <a:cubicBezTo>
                  <a:pt x="88" y="244"/>
                  <a:pt x="57" y="230"/>
                  <a:pt x="35" y="208"/>
                </a:cubicBezTo>
                <a:cubicBezTo>
                  <a:pt x="13" y="186"/>
                  <a:pt x="0" y="156"/>
                  <a:pt x="0" y="122"/>
                </a:cubicBezTo>
                <a:cubicBezTo>
                  <a:pt x="0" y="88"/>
                  <a:pt x="13" y="58"/>
                  <a:pt x="35" y="36"/>
                </a:cubicBezTo>
                <a:cubicBezTo>
                  <a:pt x="57" y="14"/>
                  <a:pt x="88" y="0"/>
                  <a:pt x="122" y="0"/>
                </a:cubicBezTo>
                <a:close/>
                <a:moveTo>
                  <a:pt x="175" y="245"/>
                </a:moveTo>
                <a:cubicBezTo>
                  <a:pt x="292" y="247"/>
                  <a:pt x="257" y="150"/>
                  <a:pt x="300" y="158"/>
                </a:cubicBezTo>
                <a:cubicBezTo>
                  <a:pt x="298" y="126"/>
                  <a:pt x="298" y="126"/>
                  <a:pt x="298" y="126"/>
                </a:cubicBezTo>
                <a:cubicBezTo>
                  <a:pt x="230" y="122"/>
                  <a:pt x="286" y="229"/>
                  <a:pt x="175" y="245"/>
                </a:cubicBezTo>
                <a:close/>
                <a:moveTo>
                  <a:pt x="130" y="80"/>
                </a:moveTo>
                <a:cubicBezTo>
                  <a:pt x="139" y="82"/>
                  <a:pt x="146" y="86"/>
                  <a:pt x="151" y="91"/>
                </a:cubicBezTo>
                <a:cubicBezTo>
                  <a:pt x="181" y="71"/>
                  <a:pt x="181" y="71"/>
                  <a:pt x="181" y="71"/>
                </a:cubicBezTo>
                <a:cubicBezTo>
                  <a:pt x="180" y="69"/>
                  <a:pt x="179" y="68"/>
                  <a:pt x="177" y="66"/>
                </a:cubicBezTo>
                <a:cubicBezTo>
                  <a:pt x="165" y="54"/>
                  <a:pt x="149" y="46"/>
                  <a:pt x="130" y="44"/>
                </a:cubicBezTo>
                <a:cubicBezTo>
                  <a:pt x="130" y="80"/>
                  <a:pt x="130" y="80"/>
                  <a:pt x="130" y="80"/>
                </a:cubicBezTo>
                <a:close/>
                <a:moveTo>
                  <a:pt x="162" y="108"/>
                </a:moveTo>
                <a:cubicBezTo>
                  <a:pt x="164" y="112"/>
                  <a:pt x="164" y="117"/>
                  <a:pt x="164" y="122"/>
                </a:cubicBezTo>
                <a:cubicBezTo>
                  <a:pt x="164" y="128"/>
                  <a:pt x="163" y="133"/>
                  <a:pt x="161" y="138"/>
                </a:cubicBezTo>
                <a:cubicBezTo>
                  <a:pt x="192" y="157"/>
                  <a:pt x="192" y="157"/>
                  <a:pt x="192" y="157"/>
                </a:cubicBezTo>
                <a:cubicBezTo>
                  <a:pt x="197" y="147"/>
                  <a:pt x="200" y="135"/>
                  <a:pt x="200" y="122"/>
                </a:cubicBezTo>
                <a:cubicBezTo>
                  <a:pt x="200" y="110"/>
                  <a:pt x="197" y="98"/>
                  <a:pt x="192" y="87"/>
                </a:cubicBezTo>
                <a:cubicBezTo>
                  <a:pt x="162" y="108"/>
                  <a:pt x="162" y="108"/>
                  <a:pt x="162" y="108"/>
                </a:cubicBezTo>
                <a:close/>
                <a:moveTo>
                  <a:pt x="149" y="154"/>
                </a:moveTo>
                <a:cubicBezTo>
                  <a:pt x="144" y="159"/>
                  <a:pt x="138" y="162"/>
                  <a:pt x="130" y="164"/>
                </a:cubicBezTo>
                <a:cubicBezTo>
                  <a:pt x="130" y="200"/>
                  <a:pt x="130" y="200"/>
                  <a:pt x="130" y="200"/>
                </a:cubicBezTo>
                <a:cubicBezTo>
                  <a:pt x="149" y="198"/>
                  <a:pt x="165" y="190"/>
                  <a:pt x="177" y="178"/>
                </a:cubicBezTo>
                <a:cubicBezTo>
                  <a:pt x="178" y="176"/>
                  <a:pt x="180" y="175"/>
                  <a:pt x="181" y="174"/>
                </a:cubicBezTo>
                <a:cubicBezTo>
                  <a:pt x="149" y="154"/>
                  <a:pt x="149" y="154"/>
                  <a:pt x="149" y="154"/>
                </a:cubicBezTo>
                <a:close/>
                <a:moveTo>
                  <a:pt x="110" y="163"/>
                </a:moveTo>
                <a:cubicBezTo>
                  <a:pt x="104" y="162"/>
                  <a:pt x="99" y="159"/>
                  <a:pt x="94" y="155"/>
                </a:cubicBezTo>
                <a:cubicBezTo>
                  <a:pt x="64" y="176"/>
                  <a:pt x="64" y="176"/>
                  <a:pt x="64" y="176"/>
                </a:cubicBezTo>
                <a:cubicBezTo>
                  <a:pt x="65" y="176"/>
                  <a:pt x="65" y="177"/>
                  <a:pt x="66" y="178"/>
                </a:cubicBezTo>
                <a:cubicBezTo>
                  <a:pt x="78" y="189"/>
                  <a:pt x="93" y="197"/>
                  <a:pt x="110" y="200"/>
                </a:cubicBezTo>
                <a:cubicBezTo>
                  <a:pt x="110" y="163"/>
                  <a:pt x="110" y="163"/>
                  <a:pt x="110" y="163"/>
                </a:cubicBezTo>
                <a:close/>
                <a:moveTo>
                  <a:pt x="82" y="139"/>
                </a:moveTo>
                <a:cubicBezTo>
                  <a:pt x="80" y="134"/>
                  <a:pt x="79" y="128"/>
                  <a:pt x="79" y="122"/>
                </a:cubicBezTo>
                <a:cubicBezTo>
                  <a:pt x="79" y="118"/>
                  <a:pt x="79" y="115"/>
                  <a:pt x="80" y="111"/>
                </a:cubicBezTo>
                <a:cubicBezTo>
                  <a:pt x="49" y="92"/>
                  <a:pt x="49" y="92"/>
                  <a:pt x="49" y="92"/>
                </a:cubicBezTo>
                <a:cubicBezTo>
                  <a:pt x="45" y="101"/>
                  <a:pt x="43" y="111"/>
                  <a:pt x="43" y="122"/>
                </a:cubicBezTo>
                <a:cubicBezTo>
                  <a:pt x="43" y="135"/>
                  <a:pt x="46" y="148"/>
                  <a:pt x="52" y="159"/>
                </a:cubicBezTo>
                <a:cubicBezTo>
                  <a:pt x="82" y="139"/>
                  <a:pt x="82" y="139"/>
                  <a:pt x="82" y="139"/>
                </a:cubicBezTo>
                <a:close/>
                <a:moveTo>
                  <a:pt x="90" y="94"/>
                </a:moveTo>
                <a:cubicBezTo>
                  <a:pt x="90" y="93"/>
                  <a:pt x="91" y="92"/>
                  <a:pt x="91" y="92"/>
                </a:cubicBezTo>
                <a:cubicBezTo>
                  <a:pt x="97" y="86"/>
                  <a:pt x="103" y="83"/>
                  <a:pt x="110" y="81"/>
                </a:cubicBezTo>
                <a:cubicBezTo>
                  <a:pt x="110" y="44"/>
                  <a:pt x="110" y="44"/>
                  <a:pt x="110" y="44"/>
                </a:cubicBezTo>
                <a:cubicBezTo>
                  <a:pt x="93" y="46"/>
                  <a:pt x="78" y="55"/>
                  <a:pt x="66" y="66"/>
                </a:cubicBezTo>
                <a:cubicBezTo>
                  <a:pt x="63" y="69"/>
                  <a:pt x="61" y="72"/>
                  <a:pt x="59" y="74"/>
                </a:cubicBezTo>
                <a:lnTo>
                  <a:pt x="90" y="94"/>
                </a:lnTo>
                <a:close/>
              </a:path>
            </a:pathLst>
          </a:custGeom>
          <a:solidFill>
            <a:schemeClr val="bg1"/>
          </a:solidFill>
          <a:ln w="9525">
            <a:noFill/>
            <a:round/>
            <a:headEnd/>
            <a:tailEnd/>
          </a:ln>
        </p:spPr>
        <p:txBody>
          <a:bodyPr lIns="80296" tIns="40148" rIns="80296" bIns="40148"/>
          <a:lstStyle/>
          <a:p>
            <a:endParaRPr lang="zh-CN" altLang="en-US" dirty="0">
              <a:ea typeface="微软雅黑" panose="020B0503020204020204" pitchFamily="34" charset="-122"/>
            </a:endParaRPr>
          </a:p>
        </p:txBody>
      </p:sp>
      <p:grpSp>
        <p:nvGrpSpPr>
          <p:cNvPr id="26639" name="组合 18"/>
          <p:cNvGrpSpPr>
            <a:grpSpLocks/>
          </p:cNvGrpSpPr>
          <p:nvPr/>
        </p:nvGrpSpPr>
        <p:grpSpPr bwMode="auto">
          <a:xfrm>
            <a:off x="158750" y="1598613"/>
            <a:ext cx="2693988" cy="1366766"/>
            <a:chOff x="0" y="0"/>
            <a:chExt cx="2693856" cy="1367478"/>
          </a:xfrm>
        </p:grpSpPr>
        <p:sp>
          <p:nvSpPr>
            <p:cNvPr id="26651" name="文本框 19"/>
            <p:cNvSpPr txBox="1">
              <a:spLocks noChangeArrowheads="1"/>
            </p:cNvSpPr>
            <p:nvPr/>
          </p:nvSpPr>
          <p:spPr bwMode="auto">
            <a:xfrm>
              <a:off x="359384" y="412874"/>
              <a:ext cx="2334472" cy="954604"/>
            </a:xfrm>
            <a:prstGeom prst="rect">
              <a:avLst/>
            </a:prstGeom>
            <a:noFill/>
            <a:ln w="9525">
              <a:noFill/>
              <a:miter lim="800000"/>
              <a:headEnd/>
              <a:tailEnd/>
            </a:ln>
          </p:spPr>
          <p:txBody>
            <a:bodyPr>
              <a:spAutoFit/>
            </a:bodyPr>
            <a:lstStyle/>
            <a:p>
              <a:pPr algn="r" eaLnBrk="1" hangingPunct="1"/>
              <a:r>
                <a:rPr lang="zh-CN" altLang="en-US" sz="1400" dirty="0">
                  <a:solidFill>
                    <a:schemeClr val="bg1"/>
                  </a:solidFill>
                  <a:latin typeface="微软雅黑" pitchFamily="34" charset="-122"/>
                  <a:ea typeface="微软雅黑" pitchFamily="34" charset="-122"/>
                </a:rPr>
                <a:t>这里输入文字说明这里输入文字说明这里输入文字说明这里输入文字说明这里输入文字说明</a:t>
              </a:r>
              <a:r>
                <a:rPr lang="zh-CN" altLang="en-US" sz="1400" dirty="0">
                  <a:solidFill>
                    <a:srgbClr val="FFFFFF"/>
                  </a:solidFill>
                  <a:latin typeface="微软雅黑" pitchFamily="34" charset="-122"/>
                  <a:ea typeface="微软雅黑" pitchFamily="34" charset="-122"/>
                </a:rPr>
                <a:t>！</a:t>
              </a:r>
            </a:p>
          </p:txBody>
        </p:sp>
        <p:sp>
          <p:nvSpPr>
            <p:cNvPr id="26652" name="文本框 20"/>
            <p:cNvSpPr txBox="1">
              <a:spLocks noChangeArrowheads="1"/>
            </p:cNvSpPr>
            <p:nvPr/>
          </p:nvSpPr>
          <p:spPr bwMode="auto">
            <a:xfrm>
              <a:off x="0" y="0"/>
              <a:ext cx="2687470" cy="369332"/>
            </a:xfrm>
            <a:prstGeom prst="rect">
              <a:avLst/>
            </a:prstGeom>
            <a:noFill/>
            <a:ln w="9525">
              <a:noFill/>
              <a:miter lim="800000"/>
              <a:headEnd/>
              <a:tailEnd/>
            </a:ln>
          </p:spPr>
          <p:txBody>
            <a:bodyPr>
              <a:spAutoFit/>
            </a:bodyPr>
            <a:lstStyle/>
            <a:p>
              <a:pPr algn="r" eaLnBrk="1" hangingPunct="1"/>
              <a:r>
                <a:rPr lang="zh-CN" altLang="en-US" b="1">
                  <a:solidFill>
                    <a:srgbClr val="FFFFFF"/>
                  </a:solidFill>
                  <a:latin typeface="微软雅黑" pitchFamily="34" charset="-122"/>
                  <a:ea typeface="微软雅黑" pitchFamily="34" charset="-122"/>
                </a:rPr>
                <a:t>点此添加标题</a:t>
              </a:r>
            </a:p>
          </p:txBody>
        </p:sp>
      </p:grpSp>
      <p:grpSp>
        <p:nvGrpSpPr>
          <p:cNvPr id="26640" name="组合 21"/>
          <p:cNvGrpSpPr>
            <a:grpSpLocks/>
          </p:cNvGrpSpPr>
          <p:nvPr/>
        </p:nvGrpSpPr>
        <p:grpSpPr bwMode="auto">
          <a:xfrm>
            <a:off x="184150" y="3224213"/>
            <a:ext cx="2693988" cy="1151891"/>
            <a:chOff x="0" y="0"/>
            <a:chExt cx="2693856" cy="1150906"/>
          </a:xfrm>
        </p:grpSpPr>
        <p:sp>
          <p:nvSpPr>
            <p:cNvPr id="26649" name="文本框 22"/>
            <p:cNvSpPr txBox="1">
              <a:spLocks noChangeArrowheads="1"/>
            </p:cNvSpPr>
            <p:nvPr/>
          </p:nvSpPr>
          <p:spPr bwMode="auto">
            <a:xfrm>
              <a:off x="359384" y="412874"/>
              <a:ext cx="2334472" cy="738032"/>
            </a:xfrm>
            <a:prstGeom prst="rect">
              <a:avLst/>
            </a:prstGeom>
            <a:noFill/>
            <a:ln w="9525">
              <a:noFill/>
              <a:miter lim="800000"/>
              <a:headEnd/>
              <a:tailEnd/>
            </a:ln>
          </p:spPr>
          <p:txBody>
            <a:bodyPr>
              <a:spAutoFit/>
            </a:bodyPr>
            <a:lstStyle/>
            <a:p>
              <a:pPr algn="r" eaLnBrk="1" hangingPunct="1"/>
              <a:r>
                <a:rPr lang="zh-CN" altLang="en-US" sz="1400" dirty="0">
                  <a:solidFill>
                    <a:schemeClr val="bg1"/>
                  </a:solidFill>
                  <a:latin typeface="微软雅黑" pitchFamily="34" charset="-122"/>
                  <a:ea typeface="微软雅黑" pitchFamily="34" charset="-122"/>
                </a:rPr>
                <a:t>这里输入文字说明这里输入文字说明这里输入文字说明这里输入文字说明</a:t>
              </a:r>
              <a:r>
                <a:rPr lang="zh-CN" altLang="en-US" sz="1400" dirty="0">
                  <a:solidFill>
                    <a:srgbClr val="FFFFFF"/>
                  </a:solidFill>
                  <a:latin typeface="微软雅黑" pitchFamily="34" charset="-122"/>
                  <a:ea typeface="微软雅黑" pitchFamily="34" charset="-122"/>
                </a:rPr>
                <a:t>！</a:t>
              </a:r>
            </a:p>
          </p:txBody>
        </p:sp>
        <p:sp>
          <p:nvSpPr>
            <p:cNvPr id="26650" name="文本框 23"/>
            <p:cNvSpPr txBox="1">
              <a:spLocks noChangeArrowheads="1"/>
            </p:cNvSpPr>
            <p:nvPr/>
          </p:nvSpPr>
          <p:spPr bwMode="auto">
            <a:xfrm>
              <a:off x="0" y="0"/>
              <a:ext cx="2687470" cy="369332"/>
            </a:xfrm>
            <a:prstGeom prst="rect">
              <a:avLst/>
            </a:prstGeom>
            <a:noFill/>
            <a:ln w="9525">
              <a:noFill/>
              <a:miter lim="800000"/>
              <a:headEnd/>
              <a:tailEnd/>
            </a:ln>
          </p:spPr>
          <p:txBody>
            <a:bodyPr>
              <a:spAutoFit/>
            </a:bodyPr>
            <a:lstStyle/>
            <a:p>
              <a:pPr algn="r" eaLnBrk="1" hangingPunct="1"/>
              <a:r>
                <a:rPr lang="zh-CN" altLang="en-US" b="1">
                  <a:solidFill>
                    <a:srgbClr val="FFFFFF"/>
                  </a:solidFill>
                  <a:latin typeface="微软雅黑" pitchFamily="34" charset="-122"/>
                  <a:ea typeface="微软雅黑" pitchFamily="34" charset="-122"/>
                </a:rPr>
                <a:t>点此添加标题</a:t>
              </a:r>
            </a:p>
          </p:txBody>
        </p:sp>
      </p:grpSp>
      <p:grpSp>
        <p:nvGrpSpPr>
          <p:cNvPr id="26641" name="组合 24"/>
          <p:cNvGrpSpPr>
            <a:grpSpLocks/>
          </p:cNvGrpSpPr>
          <p:nvPr/>
        </p:nvGrpSpPr>
        <p:grpSpPr bwMode="auto">
          <a:xfrm>
            <a:off x="9296400" y="1590675"/>
            <a:ext cx="2335213" cy="1151323"/>
            <a:chOff x="0" y="0"/>
            <a:chExt cx="2334472" cy="1151923"/>
          </a:xfrm>
        </p:grpSpPr>
        <p:sp>
          <p:nvSpPr>
            <p:cNvPr id="26647" name="文本框 25"/>
            <p:cNvSpPr txBox="1">
              <a:spLocks noChangeArrowheads="1"/>
            </p:cNvSpPr>
            <p:nvPr/>
          </p:nvSpPr>
          <p:spPr bwMode="auto">
            <a:xfrm>
              <a:off x="0" y="412874"/>
              <a:ext cx="2334472" cy="739049"/>
            </a:xfrm>
            <a:prstGeom prst="rect">
              <a:avLst/>
            </a:prstGeom>
            <a:noFill/>
            <a:ln w="9525">
              <a:noFill/>
              <a:miter lim="800000"/>
              <a:headEnd/>
              <a:tailEnd/>
            </a:ln>
          </p:spPr>
          <p:txBody>
            <a:bodyPr>
              <a:spAutoFit/>
            </a:bodyPr>
            <a:lstStyle/>
            <a:p>
              <a:pPr eaLnBrk="1" hangingPunct="1"/>
              <a:r>
                <a:rPr lang="zh-CN" altLang="en-US" sz="1400" dirty="0">
                  <a:solidFill>
                    <a:schemeClr val="bg1"/>
                  </a:solidFill>
                  <a:latin typeface="微软雅黑" pitchFamily="34" charset="-122"/>
                  <a:ea typeface="微软雅黑" pitchFamily="34" charset="-122"/>
                </a:rPr>
                <a:t>这里输入文字说明这里输入文字说明这里输入文字说明这里输入文字说明</a:t>
              </a:r>
              <a:r>
                <a:rPr lang="zh-CN" altLang="en-US" sz="1400" dirty="0">
                  <a:solidFill>
                    <a:srgbClr val="FFFFFF"/>
                  </a:solidFill>
                  <a:latin typeface="微软雅黑" pitchFamily="34" charset="-122"/>
                  <a:ea typeface="微软雅黑" pitchFamily="34" charset="-122"/>
                </a:rPr>
                <a:t>！</a:t>
              </a:r>
            </a:p>
          </p:txBody>
        </p:sp>
        <p:sp>
          <p:nvSpPr>
            <p:cNvPr id="26648" name="文本框 26"/>
            <p:cNvSpPr txBox="1">
              <a:spLocks noChangeArrowheads="1"/>
            </p:cNvSpPr>
            <p:nvPr/>
          </p:nvSpPr>
          <p:spPr bwMode="auto">
            <a:xfrm>
              <a:off x="65228" y="0"/>
              <a:ext cx="2005299" cy="369332"/>
            </a:xfrm>
            <a:prstGeom prst="rect">
              <a:avLst/>
            </a:prstGeom>
            <a:noFill/>
            <a:ln w="9525">
              <a:noFill/>
              <a:miter lim="800000"/>
              <a:headEnd/>
              <a:tailEnd/>
            </a:ln>
          </p:spPr>
          <p:txBody>
            <a:bodyPr>
              <a:spAutoFit/>
            </a:bodyPr>
            <a:lstStyle/>
            <a:p>
              <a:pPr eaLnBrk="1" hangingPunct="1"/>
              <a:r>
                <a:rPr lang="zh-CN" altLang="en-US" b="1">
                  <a:solidFill>
                    <a:srgbClr val="FFFFFF"/>
                  </a:solidFill>
                  <a:latin typeface="微软雅黑" pitchFamily="34" charset="-122"/>
                  <a:ea typeface="微软雅黑" pitchFamily="34" charset="-122"/>
                </a:rPr>
                <a:t>点此添加标题</a:t>
              </a:r>
            </a:p>
          </p:txBody>
        </p:sp>
      </p:grpSp>
      <p:grpSp>
        <p:nvGrpSpPr>
          <p:cNvPr id="26642" name="组合 27"/>
          <p:cNvGrpSpPr>
            <a:grpSpLocks/>
          </p:cNvGrpSpPr>
          <p:nvPr/>
        </p:nvGrpSpPr>
        <p:grpSpPr bwMode="auto">
          <a:xfrm>
            <a:off x="9296400" y="3349625"/>
            <a:ext cx="2335213" cy="1151323"/>
            <a:chOff x="0" y="0"/>
            <a:chExt cx="2334472" cy="1151923"/>
          </a:xfrm>
        </p:grpSpPr>
        <p:sp>
          <p:nvSpPr>
            <p:cNvPr id="26645" name="文本框 28"/>
            <p:cNvSpPr txBox="1">
              <a:spLocks noChangeArrowheads="1"/>
            </p:cNvSpPr>
            <p:nvPr/>
          </p:nvSpPr>
          <p:spPr bwMode="auto">
            <a:xfrm>
              <a:off x="0" y="412874"/>
              <a:ext cx="2334472" cy="739049"/>
            </a:xfrm>
            <a:prstGeom prst="rect">
              <a:avLst/>
            </a:prstGeom>
            <a:noFill/>
            <a:ln w="9525">
              <a:noFill/>
              <a:miter lim="800000"/>
              <a:headEnd/>
              <a:tailEnd/>
            </a:ln>
          </p:spPr>
          <p:txBody>
            <a:bodyPr>
              <a:spAutoFit/>
            </a:bodyPr>
            <a:lstStyle/>
            <a:p>
              <a:pPr eaLnBrk="1" hangingPunct="1"/>
              <a:r>
                <a:rPr lang="zh-CN" altLang="en-US" sz="1400" dirty="0">
                  <a:solidFill>
                    <a:schemeClr val="bg1"/>
                  </a:solidFill>
                  <a:latin typeface="微软雅黑" pitchFamily="34" charset="-122"/>
                  <a:ea typeface="微软雅黑" pitchFamily="34" charset="-122"/>
                </a:rPr>
                <a:t>这里输入文字说明这里输入文字说明这里输入文字说明这里输入文字说明</a:t>
              </a:r>
              <a:r>
                <a:rPr lang="zh-CN" altLang="en-US" sz="1400" dirty="0">
                  <a:solidFill>
                    <a:srgbClr val="FFFFFF"/>
                  </a:solidFill>
                  <a:latin typeface="微软雅黑" pitchFamily="34" charset="-122"/>
                  <a:ea typeface="微软雅黑" pitchFamily="34" charset="-122"/>
                </a:rPr>
                <a:t>！</a:t>
              </a:r>
            </a:p>
          </p:txBody>
        </p:sp>
        <p:sp>
          <p:nvSpPr>
            <p:cNvPr id="26646" name="文本框 29"/>
            <p:cNvSpPr txBox="1">
              <a:spLocks noChangeArrowheads="1"/>
            </p:cNvSpPr>
            <p:nvPr/>
          </p:nvSpPr>
          <p:spPr bwMode="auto">
            <a:xfrm>
              <a:off x="65228" y="0"/>
              <a:ext cx="2005299" cy="369332"/>
            </a:xfrm>
            <a:prstGeom prst="rect">
              <a:avLst/>
            </a:prstGeom>
            <a:noFill/>
            <a:ln w="9525">
              <a:noFill/>
              <a:miter lim="800000"/>
              <a:headEnd/>
              <a:tailEnd/>
            </a:ln>
          </p:spPr>
          <p:txBody>
            <a:bodyPr>
              <a:spAutoFit/>
            </a:bodyPr>
            <a:lstStyle/>
            <a:p>
              <a:pPr eaLnBrk="1" hangingPunct="1"/>
              <a:r>
                <a:rPr lang="zh-CN" altLang="en-US" b="1">
                  <a:solidFill>
                    <a:srgbClr val="FFFFFF"/>
                  </a:solidFill>
                  <a:latin typeface="微软雅黑" pitchFamily="34" charset="-122"/>
                  <a:ea typeface="微软雅黑" pitchFamily="34" charset="-122"/>
                </a:rPr>
                <a:t>点此添加标题</a:t>
              </a:r>
            </a:p>
          </p:txBody>
        </p:sp>
      </p:grpSp>
      <p:sp>
        <p:nvSpPr>
          <p:cNvPr id="26643" name="文本框 30"/>
          <p:cNvSpPr txBox="1">
            <a:spLocks noChangeArrowheads="1"/>
          </p:cNvSpPr>
          <p:nvPr/>
        </p:nvSpPr>
        <p:spPr bwMode="auto">
          <a:xfrm>
            <a:off x="1393825" y="5329238"/>
            <a:ext cx="9404350" cy="523220"/>
          </a:xfrm>
          <a:prstGeom prst="rect">
            <a:avLst/>
          </a:prstGeom>
          <a:noFill/>
          <a:ln w="9525">
            <a:noFill/>
            <a:miter lim="800000"/>
            <a:headEnd/>
            <a:tailEnd/>
          </a:ln>
        </p:spPr>
        <p:txBody>
          <a:bodyPr>
            <a:spAutoFit/>
          </a:bodyPr>
          <a:lstStyle/>
          <a:p>
            <a:pPr algn="ctr" eaLnBrk="1" hangingPunct="1"/>
            <a:r>
              <a:rPr lang="zh-CN" altLang="en-US" sz="1400" dirty="0">
                <a:solidFill>
                  <a:srgbClr val="FFFFFF"/>
                </a:solidFill>
                <a:latin typeface="微软雅黑" pitchFamily="34" charset="-122"/>
                <a:ea typeface="微软雅黑" pitchFamily="34" charset="-122"/>
              </a:rPr>
              <a:t>恼</a:t>
            </a:r>
            <a:r>
              <a:rPr lang="zh-CN" altLang="en-US" sz="1400" dirty="0">
                <a:solidFill>
                  <a:schemeClr val="bg1"/>
                </a:solidFill>
                <a:latin typeface="微软雅黑" pitchFamily="34" charset="-122"/>
                <a:ea typeface="微软雅黑" pitchFamily="34" charset="-122"/>
              </a:rPr>
              <a:t>这里输入文字说明这里输入文字说明这里输入文字说明这里输入文字说明这里输入文字说明这里输入文字说明这里输入文字说明这里输入文字说明这里输入文字说明</a:t>
            </a:r>
            <a:r>
              <a:rPr lang="zh-CN" altLang="en-US" sz="1400" dirty="0">
                <a:solidFill>
                  <a:srgbClr val="FFFFFF"/>
                </a:solidFill>
                <a:latin typeface="微软雅黑" pitchFamily="34" charset="-122"/>
                <a:ea typeface="微软雅黑" pitchFamily="34" charset="-122"/>
              </a:rPr>
              <a:t>！</a:t>
            </a:r>
          </a:p>
        </p:txBody>
      </p:sp>
      <p:pic>
        <p:nvPicPr>
          <p:cNvPr id="26644" name="图片 31"/>
          <p:cNvPicPr>
            <a:picLocks noChangeAspect="1" noChangeArrowheads="1"/>
          </p:cNvPicPr>
          <p:nvPr/>
        </p:nvPicPr>
        <p:blipFill>
          <a:blip r:embed="rId4" cstate="email"/>
          <a:srcRect/>
          <a:stretch>
            <a:fillRect/>
          </a:stretch>
        </p:blipFill>
        <p:spPr bwMode="auto">
          <a:xfrm>
            <a:off x="4189413" y="1765300"/>
            <a:ext cx="3733800" cy="2116138"/>
          </a:xfrm>
          <a:prstGeom prst="rect">
            <a:avLst/>
          </a:prstGeom>
          <a:noFill/>
          <a:ln w="9525">
            <a:noFill/>
            <a:miter lim="800000"/>
            <a:headEnd/>
            <a:tailEnd/>
          </a:ln>
        </p:spPr>
      </p:pic>
    </p:spTree>
    <p:extLst>
      <p:ext uri="{BB962C8B-B14F-4D97-AF65-F5344CB8AC3E}">
        <p14:creationId xmlns:p14="http://schemas.microsoft.com/office/powerpoint/2010/main" val="3351015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a:gsLst>
              <a:gs pos="0">
                <a:srgbClr val="06B1F5"/>
              </a:gs>
              <a:gs pos="95000">
                <a:srgbClr val="B2D632"/>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组合 42"/>
          <p:cNvGrpSpPr/>
          <p:nvPr/>
        </p:nvGrpSpPr>
        <p:grpSpPr>
          <a:xfrm>
            <a:off x="5183697" y="741152"/>
            <a:ext cx="1268294" cy="1123736"/>
            <a:chOff x="6427571" y="704222"/>
            <a:chExt cx="1268294" cy="1123736"/>
          </a:xfrm>
        </p:grpSpPr>
        <p:sp>
          <p:nvSpPr>
            <p:cNvPr id="40" name="Freeform 5"/>
            <p:cNvSpPr>
              <a:spLocks/>
            </p:cNvSpPr>
            <p:nvPr/>
          </p:nvSpPr>
          <p:spPr bwMode="auto">
            <a:xfrm>
              <a:off x="6427571" y="704222"/>
              <a:ext cx="1268294" cy="112373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1" name="Freeform 5"/>
            <p:cNvSpPr>
              <a:spLocks/>
            </p:cNvSpPr>
            <p:nvPr/>
          </p:nvSpPr>
          <p:spPr bwMode="auto">
            <a:xfrm>
              <a:off x="6647036" y="898673"/>
              <a:ext cx="829364" cy="73483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pPr algn="ctr"/>
              <a:endParaRPr lang="zh-CN" altLang="en-US" dirty="0"/>
            </a:p>
          </p:txBody>
        </p:sp>
        <p:sp>
          <p:nvSpPr>
            <p:cNvPr id="42" name="文本框 41"/>
            <p:cNvSpPr txBox="1"/>
            <p:nvPr/>
          </p:nvSpPr>
          <p:spPr>
            <a:xfrm>
              <a:off x="6604770" y="942924"/>
              <a:ext cx="913896" cy="646331"/>
            </a:xfrm>
            <a:prstGeom prst="rect">
              <a:avLst/>
            </a:prstGeom>
            <a:noFill/>
          </p:spPr>
          <p:txBody>
            <a:bodyPr wrap="square" rtlCol="0">
              <a:spAutoFit/>
            </a:bodyPr>
            <a:lstStyle/>
            <a:p>
              <a:pPr algn="ctr"/>
              <a:r>
                <a:rPr lang="en-US" altLang="zh-CN" sz="3600" dirty="0">
                  <a:solidFill>
                    <a:srgbClr val="3099D6"/>
                  </a:solidFill>
                  <a:latin typeface="微软雅黑" panose="020B0503020204020204" pitchFamily="34" charset="-122"/>
                  <a:ea typeface="微软雅黑" panose="020B0503020204020204" pitchFamily="34" charset="-122"/>
                </a:rPr>
                <a:t>01</a:t>
              </a:r>
              <a:endParaRPr lang="zh-CN" altLang="en-US" sz="3600" dirty="0">
                <a:solidFill>
                  <a:srgbClr val="3099D6"/>
                </a:solidFill>
                <a:latin typeface="微软雅黑" panose="020B0503020204020204" pitchFamily="34" charset="-122"/>
                <a:ea typeface="微软雅黑" panose="020B0503020204020204" pitchFamily="34" charset="-122"/>
              </a:endParaRPr>
            </a:p>
          </p:txBody>
        </p:sp>
      </p:grpSp>
      <p:grpSp>
        <p:nvGrpSpPr>
          <p:cNvPr id="44" name="组合 43"/>
          <p:cNvGrpSpPr/>
          <p:nvPr/>
        </p:nvGrpSpPr>
        <p:grpSpPr>
          <a:xfrm>
            <a:off x="5183697" y="2158472"/>
            <a:ext cx="1268294" cy="1123736"/>
            <a:chOff x="6427571" y="704222"/>
            <a:chExt cx="1268294" cy="1123736"/>
          </a:xfrm>
        </p:grpSpPr>
        <p:sp>
          <p:nvSpPr>
            <p:cNvPr id="45" name="Freeform 5"/>
            <p:cNvSpPr>
              <a:spLocks/>
            </p:cNvSpPr>
            <p:nvPr/>
          </p:nvSpPr>
          <p:spPr bwMode="auto">
            <a:xfrm>
              <a:off x="6427571" y="704222"/>
              <a:ext cx="1268294" cy="112373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6" name="Freeform 5"/>
            <p:cNvSpPr>
              <a:spLocks/>
            </p:cNvSpPr>
            <p:nvPr/>
          </p:nvSpPr>
          <p:spPr bwMode="auto">
            <a:xfrm>
              <a:off x="6647036" y="898673"/>
              <a:ext cx="829364" cy="73483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pPr algn="ctr"/>
              <a:endParaRPr lang="zh-CN" altLang="en-US" dirty="0"/>
            </a:p>
          </p:txBody>
        </p:sp>
        <p:sp>
          <p:nvSpPr>
            <p:cNvPr id="47" name="文本框 46"/>
            <p:cNvSpPr txBox="1"/>
            <p:nvPr/>
          </p:nvSpPr>
          <p:spPr>
            <a:xfrm>
              <a:off x="6604770" y="942924"/>
              <a:ext cx="913896" cy="646331"/>
            </a:xfrm>
            <a:prstGeom prst="rect">
              <a:avLst/>
            </a:prstGeom>
            <a:noFill/>
          </p:spPr>
          <p:txBody>
            <a:bodyPr wrap="square" rtlCol="0">
              <a:spAutoFit/>
            </a:bodyPr>
            <a:lstStyle/>
            <a:p>
              <a:pPr algn="ctr"/>
              <a:r>
                <a:rPr lang="en-US" altLang="zh-CN" sz="3600" dirty="0">
                  <a:solidFill>
                    <a:srgbClr val="3099D6"/>
                  </a:solidFill>
                  <a:latin typeface="微软雅黑" panose="020B0503020204020204" pitchFamily="34" charset="-122"/>
                  <a:ea typeface="微软雅黑" panose="020B0503020204020204" pitchFamily="34" charset="-122"/>
                </a:rPr>
                <a:t>02</a:t>
              </a:r>
              <a:endParaRPr lang="zh-CN" altLang="en-US" sz="3600" dirty="0">
                <a:solidFill>
                  <a:srgbClr val="3099D6"/>
                </a:solidFill>
                <a:latin typeface="微软雅黑" panose="020B0503020204020204" pitchFamily="34" charset="-122"/>
                <a:ea typeface="微软雅黑" panose="020B0503020204020204" pitchFamily="34" charset="-122"/>
              </a:endParaRPr>
            </a:p>
          </p:txBody>
        </p:sp>
      </p:grpSp>
      <p:grpSp>
        <p:nvGrpSpPr>
          <p:cNvPr id="48" name="组合 47"/>
          <p:cNvGrpSpPr/>
          <p:nvPr/>
        </p:nvGrpSpPr>
        <p:grpSpPr>
          <a:xfrm>
            <a:off x="5183697" y="3575792"/>
            <a:ext cx="1268294" cy="1123736"/>
            <a:chOff x="6427571" y="704222"/>
            <a:chExt cx="1268294" cy="1123736"/>
          </a:xfrm>
        </p:grpSpPr>
        <p:sp>
          <p:nvSpPr>
            <p:cNvPr id="49" name="Freeform 5"/>
            <p:cNvSpPr>
              <a:spLocks/>
            </p:cNvSpPr>
            <p:nvPr/>
          </p:nvSpPr>
          <p:spPr bwMode="auto">
            <a:xfrm>
              <a:off x="6427571" y="704222"/>
              <a:ext cx="1268294" cy="112373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0" name="Freeform 5"/>
            <p:cNvSpPr>
              <a:spLocks/>
            </p:cNvSpPr>
            <p:nvPr/>
          </p:nvSpPr>
          <p:spPr bwMode="auto">
            <a:xfrm>
              <a:off x="6647036" y="898673"/>
              <a:ext cx="829364" cy="73483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pPr algn="ctr"/>
              <a:endParaRPr lang="zh-CN" altLang="en-US" dirty="0"/>
            </a:p>
          </p:txBody>
        </p:sp>
        <p:sp>
          <p:nvSpPr>
            <p:cNvPr id="51" name="文本框 50"/>
            <p:cNvSpPr txBox="1"/>
            <p:nvPr/>
          </p:nvSpPr>
          <p:spPr>
            <a:xfrm>
              <a:off x="6604770" y="942924"/>
              <a:ext cx="913896" cy="646331"/>
            </a:xfrm>
            <a:prstGeom prst="rect">
              <a:avLst/>
            </a:prstGeom>
            <a:noFill/>
          </p:spPr>
          <p:txBody>
            <a:bodyPr wrap="square" rtlCol="0">
              <a:spAutoFit/>
            </a:bodyPr>
            <a:lstStyle/>
            <a:p>
              <a:pPr algn="ctr"/>
              <a:r>
                <a:rPr lang="en-US" altLang="zh-CN" sz="3600" dirty="0">
                  <a:solidFill>
                    <a:srgbClr val="3099D6"/>
                  </a:solidFill>
                  <a:latin typeface="微软雅黑" panose="020B0503020204020204" pitchFamily="34" charset="-122"/>
                  <a:ea typeface="微软雅黑" panose="020B0503020204020204" pitchFamily="34" charset="-122"/>
                </a:rPr>
                <a:t>03</a:t>
              </a:r>
              <a:endParaRPr lang="zh-CN" altLang="en-US" sz="3600" dirty="0">
                <a:solidFill>
                  <a:srgbClr val="3099D6"/>
                </a:solidFill>
                <a:latin typeface="微软雅黑" panose="020B0503020204020204" pitchFamily="34" charset="-122"/>
                <a:ea typeface="微软雅黑" panose="020B0503020204020204" pitchFamily="34" charset="-122"/>
              </a:endParaRPr>
            </a:p>
          </p:txBody>
        </p:sp>
      </p:grpSp>
      <p:grpSp>
        <p:nvGrpSpPr>
          <p:cNvPr id="52" name="组合 51"/>
          <p:cNvGrpSpPr/>
          <p:nvPr/>
        </p:nvGrpSpPr>
        <p:grpSpPr>
          <a:xfrm>
            <a:off x="5183697" y="4993112"/>
            <a:ext cx="1268294" cy="1123736"/>
            <a:chOff x="6427571" y="704222"/>
            <a:chExt cx="1268294" cy="1123736"/>
          </a:xfrm>
        </p:grpSpPr>
        <p:sp>
          <p:nvSpPr>
            <p:cNvPr id="53" name="Freeform 5"/>
            <p:cNvSpPr>
              <a:spLocks/>
            </p:cNvSpPr>
            <p:nvPr/>
          </p:nvSpPr>
          <p:spPr bwMode="auto">
            <a:xfrm>
              <a:off x="6427571" y="704222"/>
              <a:ext cx="1268294" cy="112373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4" name="Freeform 5"/>
            <p:cNvSpPr>
              <a:spLocks/>
            </p:cNvSpPr>
            <p:nvPr/>
          </p:nvSpPr>
          <p:spPr bwMode="auto">
            <a:xfrm>
              <a:off x="6647036" y="898673"/>
              <a:ext cx="829364" cy="73483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pPr algn="ctr"/>
              <a:endParaRPr lang="zh-CN" altLang="en-US" dirty="0"/>
            </a:p>
          </p:txBody>
        </p:sp>
        <p:sp>
          <p:nvSpPr>
            <p:cNvPr id="55" name="文本框 54"/>
            <p:cNvSpPr txBox="1"/>
            <p:nvPr/>
          </p:nvSpPr>
          <p:spPr>
            <a:xfrm>
              <a:off x="6604770" y="942924"/>
              <a:ext cx="913896" cy="646331"/>
            </a:xfrm>
            <a:prstGeom prst="rect">
              <a:avLst/>
            </a:prstGeom>
            <a:noFill/>
          </p:spPr>
          <p:txBody>
            <a:bodyPr wrap="square" rtlCol="0">
              <a:spAutoFit/>
            </a:bodyPr>
            <a:lstStyle/>
            <a:p>
              <a:pPr algn="ctr"/>
              <a:r>
                <a:rPr lang="en-US" altLang="zh-CN" sz="3600" dirty="0">
                  <a:solidFill>
                    <a:srgbClr val="3099D6"/>
                  </a:solidFill>
                  <a:latin typeface="微软雅黑" panose="020B0503020204020204" pitchFamily="34" charset="-122"/>
                  <a:ea typeface="微软雅黑" panose="020B0503020204020204" pitchFamily="34" charset="-122"/>
                </a:rPr>
                <a:t>04</a:t>
              </a:r>
              <a:endParaRPr lang="zh-CN" altLang="en-US" sz="3600" dirty="0">
                <a:solidFill>
                  <a:srgbClr val="3099D6"/>
                </a:solidFill>
                <a:latin typeface="微软雅黑" panose="020B0503020204020204" pitchFamily="34" charset="-122"/>
                <a:ea typeface="微软雅黑" panose="020B0503020204020204" pitchFamily="34" charset="-122"/>
              </a:endParaRPr>
            </a:p>
          </p:txBody>
        </p:sp>
      </p:grpSp>
      <p:grpSp>
        <p:nvGrpSpPr>
          <p:cNvPr id="3" name="组合 2"/>
          <p:cNvGrpSpPr/>
          <p:nvPr/>
        </p:nvGrpSpPr>
        <p:grpSpPr>
          <a:xfrm>
            <a:off x="-2319555" y="481392"/>
            <a:ext cx="6230592" cy="5895216"/>
            <a:chOff x="2967063" y="-1922322"/>
            <a:chExt cx="13335755" cy="12617928"/>
          </a:xfrm>
        </p:grpSpPr>
        <p:sp>
          <p:nvSpPr>
            <p:cNvPr id="19" name="Freeform 5"/>
            <p:cNvSpPr>
              <a:spLocks/>
            </p:cNvSpPr>
            <p:nvPr/>
          </p:nvSpPr>
          <p:spPr bwMode="auto">
            <a:xfrm>
              <a:off x="6510570" y="-1438128"/>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 name="Freeform 5"/>
            <p:cNvSpPr>
              <a:spLocks/>
            </p:cNvSpPr>
            <p:nvPr/>
          </p:nvSpPr>
          <p:spPr bwMode="auto">
            <a:xfrm>
              <a:off x="7341595" y="-1299007"/>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 name="Freeform 5"/>
            <p:cNvSpPr>
              <a:spLocks/>
            </p:cNvSpPr>
            <p:nvPr/>
          </p:nvSpPr>
          <p:spPr bwMode="auto">
            <a:xfrm>
              <a:off x="8152337" y="-885914"/>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 name="Freeform 5"/>
            <p:cNvSpPr>
              <a:spLocks/>
            </p:cNvSpPr>
            <p:nvPr/>
          </p:nvSpPr>
          <p:spPr bwMode="auto">
            <a:xfrm>
              <a:off x="8795745" y="-242505"/>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3" name="Freeform 5"/>
            <p:cNvSpPr>
              <a:spLocks/>
            </p:cNvSpPr>
            <p:nvPr/>
          </p:nvSpPr>
          <p:spPr bwMode="auto">
            <a:xfrm>
              <a:off x="9208839" y="568236"/>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4" name="Freeform 5"/>
            <p:cNvSpPr>
              <a:spLocks/>
            </p:cNvSpPr>
            <p:nvPr/>
          </p:nvSpPr>
          <p:spPr bwMode="auto">
            <a:xfrm>
              <a:off x="9351181" y="1466951"/>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5" name="Freeform 5"/>
            <p:cNvSpPr>
              <a:spLocks/>
            </p:cNvSpPr>
            <p:nvPr/>
          </p:nvSpPr>
          <p:spPr bwMode="auto">
            <a:xfrm>
              <a:off x="9073463" y="2136047"/>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6" name="Freeform 5"/>
            <p:cNvSpPr>
              <a:spLocks/>
            </p:cNvSpPr>
            <p:nvPr/>
          </p:nvSpPr>
          <p:spPr bwMode="auto">
            <a:xfrm>
              <a:off x="8795745" y="3176407"/>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7" name="Freeform 5"/>
            <p:cNvSpPr>
              <a:spLocks/>
            </p:cNvSpPr>
            <p:nvPr/>
          </p:nvSpPr>
          <p:spPr bwMode="auto">
            <a:xfrm>
              <a:off x="3760140" y="2115191"/>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8" name="Freeform 5"/>
            <p:cNvSpPr>
              <a:spLocks/>
            </p:cNvSpPr>
            <p:nvPr/>
          </p:nvSpPr>
          <p:spPr bwMode="auto">
            <a:xfrm>
              <a:off x="7341595" y="4232908"/>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9" name="Freeform 5"/>
            <p:cNvSpPr>
              <a:spLocks/>
            </p:cNvSpPr>
            <p:nvPr/>
          </p:nvSpPr>
          <p:spPr bwMode="auto">
            <a:xfrm>
              <a:off x="6281213" y="4536307"/>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 name="Freeform 5"/>
            <p:cNvSpPr>
              <a:spLocks/>
            </p:cNvSpPr>
            <p:nvPr/>
          </p:nvSpPr>
          <p:spPr bwMode="auto">
            <a:xfrm>
              <a:off x="5544167" y="4232908"/>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 name="Freeform 5"/>
            <p:cNvSpPr>
              <a:spLocks/>
            </p:cNvSpPr>
            <p:nvPr/>
          </p:nvSpPr>
          <p:spPr bwMode="auto">
            <a:xfrm>
              <a:off x="4733426" y="3819815"/>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2" name="Freeform 5"/>
            <p:cNvSpPr>
              <a:spLocks/>
            </p:cNvSpPr>
            <p:nvPr/>
          </p:nvSpPr>
          <p:spPr bwMode="auto">
            <a:xfrm>
              <a:off x="3515391" y="3220430"/>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3" name="Freeform 5"/>
            <p:cNvSpPr>
              <a:spLocks/>
            </p:cNvSpPr>
            <p:nvPr/>
          </p:nvSpPr>
          <p:spPr bwMode="auto">
            <a:xfrm>
              <a:off x="4316694" y="2272629"/>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4" name="Freeform 5"/>
            <p:cNvSpPr>
              <a:spLocks/>
            </p:cNvSpPr>
            <p:nvPr/>
          </p:nvSpPr>
          <p:spPr bwMode="auto">
            <a:xfrm>
              <a:off x="3515390" y="1167621"/>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5" name="Freeform 5"/>
            <p:cNvSpPr>
              <a:spLocks/>
            </p:cNvSpPr>
            <p:nvPr/>
          </p:nvSpPr>
          <p:spPr bwMode="auto">
            <a:xfrm>
              <a:off x="2967063" y="568236"/>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6" name="Freeform 5"/>
            <p:cNvSpPr>
              <a:spLocks/>
            </p:cNvSpPr>
            <p:nvPr/>
          </p:nvSpPr>
          <p:spPr bwMode="auto">
            <a:xfrm>
              <a:off x="4100092" y="-59026"/>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7" name="Freeform 5"/>
            <p:cNvSpPr>
              <a:spLocks/>
            </p:cNvSpPr>
            <p:nvPr/>
          </p:nvSpPr>
          <p:spPr bwMode="auto">
            <a:xfrm>
              <a:off x="4354815" y="-1085944"/>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8" name="Freeform 5"/>
            <p:cNvSpPr>
              <a:spLocks/>
            </p:cNvSpPr>
            <p:nvPr/>
          </p:nvSpPr>
          <p:spPr bwMode="auto">
            <a:xfrm>
              <a:off x="3563211" y="-1922322"/>
              <a:ext cx="6951637" cy="6159299"/>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alpha val="3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56" name="文本框 55"/>
          <p:cNvSpPr txBox="1"/>
          <p:nvPr/>
        </p:nvSpPr>
        <p:spPr>
          <a:xfrm>
            <a:off x="280391" y="2367171"/>
            <a:ext cx="3783610" cy="2123658"/>
          </a:xfrm>
          <a:prstGeom prst="rect">
            <a:avLst/>
          </a:prstGeom>
          <a:noFill/>
        </p:spPr>
        <p:txBody>
          <a:bodyPr wrap="square" rtlCol="0">
            <a:spAutoFit/>
          </a:bodyPr>
          <a:lstStyle/>
          <a:p>
            <a:r>
              <a:rPr lang="en-US" altLang="zh-CN" sz="6600" b="1" dirty="0">
                <a:solidFill>
                  <a:srgbClr val="3099D6"/>
                </a:solidFill>
                <a:latin typeface="微软雅黑" panose="020B0503020204020204" pitchFamily="34" charset="-122"/>
                <a:ea typeface="微软雅黑" panose="020B0503020204020204" pitchFamily="34" charset="-122"/>
              </a:rPr>
              <a:t>CON</a:t>
            </a:r>
          </a:p>
          <a:p>
            <a:r>
              <a:rPr lang="en-US" altLang="zh-CN" sz="6600" b="1" dirty="0">
                <a:solidFill>
                  <a:srgbClr val="3099D6"/>
                </a:solidFill>
                <a:latin typeface="微软雅黑" panose="020B0503020204020204" pitchFamily="34" charset="-122"/>
                <a:ea typeface="微软雅黑" panose="020B0503020204020204" pitchFamily="34" charset="-122"/>
              </a:rPr>
              <a:t>TENTS</a:t>
            </a:r>
            <a:endParaRPr lang="zh-CN" altLang="en-US" sz="6600" b="1" dirty="0">
              <a:solidFill>
                <a:srgbClr val="3099D6"/>
              </a:solidFill>
              <a:latin typeface="微软雅黑" panose="020B0503020204020204" pitchFamily="34" charset="-122"/>
              <a:ea typeface="微软雅黑" panose="020B0503020204020204" pitchFamily="34" charset="-122"/>
            </a:endParaRPr>
          </a:p>
        </p:txBody>
      </p:sp>
      <p:sp>
        <p:nvSpPr>
          <p:cNvPr id="57" name="文本框 56"/>
          <p:cNvSpPr txBox="1"/>
          <p:nvPr/>
        </p:nvSpPr>
        <p:spPr>
          <a:xfrm>
            <a:off x="6671456" y="1041409"/>
            <a:ext cx="5674529" cy="523220"/>
          </a:xfrm>
          <a:prstGeom prst="rect">
            <a:avLst/>
          </a:prstGeom>
          <a:noFill/>
        </p:spPr>
        <p:txBody>
          <a:bodyPr wrap="square" rtlCol="0">
            <a:spAutoFit/>
          </a:bodyPr>
          <a:lstStyle/>
          <a:p>
            <a:r>
              <a:rPr lang="en-US" altLang="zh-CN" sz="2800" b="1" dirty="0">
                <a:solidFill>
                  <a:schemeClr val="bg1"/>
                </a:solidFill>
                <a:latin typeface="微软雅黑" panose="020B0503020204020204" pitchFamily="34" charset="-122"/>
                <a:ea typeface="微软雅黑" panose="020B0503020204020204" pitchFamily="34" charset="-122"/>
              </a:rPr>
              <a:t>MOMODA POWERPOINT</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58" name="文本框 57"/>
          <p:cNvSpPr txBox="1"/>
          <p:nvPr/>
        </p:nvSpPr>
        <p:spPr>
          <a:xfrm>
            <a:off x="6671456" y="2458729"/>
            <a:ext cx="5674529" cy="523220"/>
          </a:xfrm>
          <a:prstGeom prst="rect">
            <a:avLst/>
          </a:prstGeom>
          <a:noFill/>
        </p:spPr>
        <p:txBody>
          <a:bodyPr wrap="square" rtlCol="0">
            <a:spAutoFit/>
          </a:bodyPr>
          <a:lstStyle/>
          <a:p>
            <a:r>
              <a:rPr lang="en-US" altLang="zh-CN" sz="2800" b="1" dirty="0">
                <a:solidFill>
                  <a:schemeClr val="bg1"/>
                </a:solidFill>
                <a:latin typeface="微软雅黑" panose="020B0503020204020204" pitchFamily="34" charset="-122"/>
                <a:ea typeface="微软雅黑" panose="020B0503020204020204" pitchFamily="34" charset="-122"/>
              </a:rPr>
              <a:t>MOMODA POWERPOINT</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59" name="文本框 58"/>
          <p:cNvSpPr txBox="1"/>
          <p:nvPr/>
        </p:nvSpPr>
        <p:spPr>
          <a:xfrm>
            <a:off x="6671456" y="3876049"/>
            <a:ext cx="5674529" cy="523220"/>
          </a:xfrm>
          <a:prstGeom prst="rect">
            <a:avLst/>
          </a:prstGeom>
          <a:noFill/>
        </p:spPr>
        <p:txBody>
          <a:bodyPr wrap="square" rtlCol="0">
            <a:spAutoFit/>
          </a:bodyPr>
          <a:lstStyle/>
          <a:p>
            <a:r>
              <a:rPr lang="en-US" altLang="zh-CN" sz="2800" b="1" dirty="0">
                <a:solidFill>
                  <a:schemeClr val="bg1"/>
                </a:solidFill>
                <a:latin typeface="微软雅黑" panose="020B0503020204020204" pitchFamily="34" charset="-122"/>
                <a:ea typeface="微软雅黑" panose="020B0503020204020204" pitchFamily="34" charset="-122"/>
              </a:rPr>
              <a:t>MOMODA POWERPOINT</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60" name="文本框 59"/>
          <p:cNvSpPr txBox="1"/>
          <p:nvPr/>
        </p:nvSpPr>
        <p:spPr>
          <a:xfrm>
            <a:off x="6671456" y="5293369"/>
            <a:ext cx="5674529" cy="523220"/>
          </a:xfrm>
          <a:prstGeom prst="rect">
            <a:avLst/>
          </a:prstGeom>
          <a:noFill/>
        </p:spPr>
        <p:txBody>
          <a:bodyPr wrap="square" rtlCol="0">
            <a:spAutoFit/>
          </a:bodyPr>
          <a:lstStyle/>
          <a:p>
            <a:r>
              <a:rPr lang="en-US" altLang="zh-CN" sz="2800" b="1" dirty="0">
                <a:solidFill>
                  <a:schemeClr val="bg1"/>
                </a:solidFill>
                <a:latin typeface="微软雅黑" panose="020B0503020204020204" pitchFamily="34" charset="-122"/>
                <a:ea typeface="微软雅黑" panose="020B0503020204020204" pitchFamily="34" charset="-122"/>
              </a:rPr>
              <a:t>MOMODA POWERPOINT</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97523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AutoShape 688"/>
          <p:cNvSpPr>
            <a:spLocks/>
          </p:cNvSpPr>
          <p:nvPr/>
        </p:nvSpPr>
        <p:spPr bwMode="auto">
          <a:xfrm>
            <a:off x="1286150" y="1828567"/>
            <a:ext cx="435937" cy="438921"/>
          </a:xfrm>
          <a:custGeom>
            <a:avLst/>
            <a:gdLst>
              <a:gd name="T0" fmla="*/ 26686541 w 21600"/>
              <a:gd name="T1" fmla="*/ 4552396 h 21600"/>
              <a:gd name="T2" fmla="*/ 22220269 w 21600"/>
              <a:gd name="T3" fmla="*/ 0 h 21600"/>
              <a:gd name="T4" fmla="*/ 17753986 w 21600"/>
              <a:gd name="T5" fmla="*/ 4552396 h 21600"/>
              <a:gd name="T6" fmla="*/ 21110775 w 21600"/>
              <a:gd name="T7" fmla="*/ 8959696 h 21600"/>
              <a:gd name="T8" fmla="*/ 21110775 w 21600"/>
              <a:gd name="T9" fmla="*/ 12495671 h 21600"/>
              <a:gd name="T10" fmla="*/ 17667522 w 21600"/>
              <a:gd name="T11" fmla="*/ 12495671 h 21600"/>
              <a:gd name="T12" fmla="*/ 13318575 w 21600"/>
              <a:gd name="T13" fmla="*/ 9047942 h 21600"/>
              <a:gd name="T14" fmla="*/ 8968362 w 21600"/>
              <a:gd name="T15" fmla="*/ 12495671 h 21600"/>
              <a:gd name="T16" fmla="*/ 3291387 w 21600"/>
              <a:gd name="T17" fmla="*/ 12495671 h 21600"/>
              <a:gd name="T18" fmla="*/ 3291387 w 21600"/>
              <a:gd name="T19" fmla="*/ 18345667 h 21600"/>
              <a:gd name="T20" fmla="*/ 0 w 21600"/>
              <a:gd name="T21" fmla="*/ 22712583 h 21600"/>
              <a:gd name="T22" fmla="*/ 4439103 w 21600"/>
              <a:gd name="T23" fmla="*/ 27238488 h 21600"/>
              <a:gd name="T24" fmla="*/ 8878206 w 21600"/>
              <a:gd name="T25" fmla="*/ 22712583 h 21600"/>
              <a:gd name="T26" fmla="*/ 5518885 w 21600"/>
              <a:gd name="T27" fmla="*/ 18327927 h 21600"/>
              <a:gd name="T28" fmla="*/ 5518885 w 21600"/>
              <a:gd name="T29" fmla="*/ 14766737 h 21600"/>
              <a:gd name="T30" fmla="*/ 8969628 w 21600"/>
              <a:gd name="T31" fmla="*/ 14766737 h 21600"/>
              <a:gd name="T32" fmla="*/ 13318575 w 21600"/>
              <a:gd name="T33" fmla="*/ 18210739 h 21600"/>
              <a:gd name="T34" fmla="*/ 17666255 w 21600"/>
              <a:gd name="T35" fmla="*/ 14766737 h 21600"/>
              <a:gd name="T36" fmla="*/ 23338390 w 21600"/>
              <a:gd name="T37" fmla="*/ 14766737 h 21600"/>
              <a:gd name="T38" fmla="*/ 23338390 w 21600"/>
              <a:gd name="T39" fmla="*/ 8957136 h 21600"/>
              <a:gd name="T40" fmla="*/ 26686541 w 21600"/>
              <a:gd name="T41" fmla="*/ 4552396 h 21600"/>
              <a:gd name="T42" fmla="*/ 6649442 w 21600"/>
              <a:gd name="T43" fmla="*/ 22712583 h 21600"/>
              <a:gd name="T44" fmla="*/ 4437837 w 21600"/>
              <a:gd name="T45" fmla="*/ 24968589 h 21600"/>
              <a:gd name="T46" fmla="*/ 2226349 w 21600"/>
              <a:gd name="T47" fmla="*/ 22712583 h 21600"/>
              <a:gd name="T48" fmla="*/ 4437837 w 21600"/>
              <a:gd name="T49" fmla="*/ 20457863 h 21600"/>
              <a:gd name="T50" fmla="*/ 6649442 w 21600"/>
              <a:gd name="T51" fmla="*/ 22712583 h 21600"/>
              <a:gd name="T52" fmla="*/ 5518885 w 21600"/>
              <a:gd name="T53" fmla="*/ 19449037 h 21600"/>
              <a:gd name="T54" fmla="*/ 5518885 w 21600"/>
              <a:gd name="T55" fmla="*/ 19449037 h 21600"/>
              <a:gd name="T56" fmla="*/ 13317309 w 21600"/>
              <a:gd name="T57" fmla="*/ 15940839 h 21600"/>
              <a:gd name="T58" fmla="*/ 11051472 w 21600"/>
              <a:gd name="T59" fmla="*/ 13630566 h 21600"/>
              <a:gd name="T60" fmla="*/ 13317309 w 21600"/>
              <a:gd name="T61" fmla="*/ 11319116 h 21600"/>
              <a:gd name="T62" fmla="*/ 15583263 w 21600"/>
              <a:gd name="T63" fmla="*/ 13630566 h 21600"/>
              <a:gd name="T64" fmla="*/ 13317309 w 21600"/>
              <a:gd name="T65" fmla="*/ 15940839 h 21600"/>
              <a:gd name="T66" fmla="*/ 22220269 w 21600"/>
              <a:gd name="T67" fmla="*/ 6836059 h 21600"/>
              <a:gd name="T68" fmla="*/ 19981602 w 21600"/>
              <a:gd name="T69" fmla="*/ 4552396 h 21600"/>
              <a:gd name="T70" fmla="*/ 22220269 w 21600"/>
              <a:gd name="T71" fmla="*/ 2269888 h 21600"/>
              <a:gd name="T72" fmla="*/ 24460192 w 21600"/>
              <a:gd name="T73" fmla="*/ 4552396 h 21600"/>
              <a:gd name="T74" fmla="*/ 22220269 w 21600"/>
              <a:gd name="T75" fmla="*/ 6836059 h 21600"/>
              <a:gd name="T76" fmla="*/ 22220269 w 21600"/>
              <a:gd name="T77" fmla="*/ 6836059 h 2160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1600" h="21600">
                <a:moveTo>
                  <a:pt x="21600" y="3610"/>
                </a:moveTo>
                <a:cubicBezTo>
                  <a:pt x="21600" y="1616"/>
                  <a:pt x="19981" y="0"/>
                  <a:pt x="17985" y="0"/>
                </a:cubicBezTo>
                <a:cubicBezTo>
                  <a:pt x="15988" y="0"/>
                  <a:pt x="14370" y="1616"/>
                  <a:pt x="14370" y="3610"/>
                </a:cubicBezTo>
                <a:cubicBezTo>
                  <a:pt x="14370" y="5294"/>
                  <a:pt x="15526" y="6705"/>
                  <a:pt x="17087" y="7105"/>
                </a:cubicBezTo>
                <a:lnTo>
                  <a:pt x="17087" y="9909"/>
                </a:lnTo>
                <a:lnTo>
                  <a:pt x="14300" y="9909"/>
                </a:lnTo>
                <a:cubicBezTo>
                  <a:pt x="13898" y="8338"/>
                  <a:pt x="12477" y="7175"/>
                  <a:pt x="10780" y="7175"/>
                </a:cubicBezTo>
                <a:cubicBezTo>
                  <a:pt x="9082" y="7175"/>
                  <a:pt x="7660" y="8338"/>
                  <a:pt x="7259" y="9909"/>
                </a:cubicBezTo>
                <a:lnTo>
                  <a:pt x="2664" y="9909"/>
                </a:lnTo>
                <a:lnTo>
                  <a:pt x="2664" y="14548"/>
                </a:lnTo>
                <a:cubicBezTo>
                  <a:pt x="1131" y="14957"/>
                  <a:pt x="0" y="16351"/>
                  <a:pt x="0" y="18011"/>
                </a:cubicBezTo>
                <a:cubicBezTo>
                  <a:pt x="0" y="19993"/>
                  <a:pt x="1609" y="21600"/>
                  <a:pt x="3593" y="21600"/>
                </a:cubicBezTo>
                <a:cubicBezTo>
                  <a:pt x="5577" y="21600"/>
                  <a:pt x="7186" y="19994"/>
                  <a:pt x="7186" y="18011"/>
                </a:cubicBezTo>
                <a:cubicBezTo>
                  <a:pt x="7186" y="16331"/>
                  <a:pt x="6028" y="14925"/>
                  <a:pt x="4467" y="14534"/>
                </a:cubicBezTo>
                <a:lnTo>
                  <a:pt x="4467" y="11710"/>
                </a:lnTo>
                <a:lnTo>
                  <a:pt x="7260" y="11710"/>
                </a:lnTo>
                <a:cubicBezTo>
                  <a:pt x="7662" y="13279"/>
                  <a:pt x="9083" y="14441"/>
                  <a:pt x="10780" y="14441"/>
                </a:cubicBezTo>
                <a:cubicBezTo>
                  <a:pt x="12476" y="14441"/>
                  <a:pt x="13897" y="13279"/>
                  <a:pt x="14299" y="11710"/>
                </a:cubicBezTo>
                <a:lnTo>
                  <a:pt x="18890" y="11710"/>
                </a:lnTo>
                <a:lnTo>
                  <a:pt x="18890" y="7103"/>
                </a:lnTo>
                <a:cubicBezTo>
                  <a:pt x="20447" y="6701"/>
                  <a:pt x="21600" y="5293"/>
                  <a:pt x="21600" y="3610"/>
                </a:cubicBezTo>
                <a:close/>
                <a:moveTo>
                  <a:pt x="5382" y="18011"/>
                </a:moveTo>
                <a:cubicBezTo>
                  <a:pt x="5382" y="18997"/>
                  <a:pt x="4580" y="19800"/>
                  <a:pt x="3592" y="19800"/>
                </a:cubicBezTo>
                <a:cubicBezTo>
                  <a:pt x="2605" y="19800"/>
                  <a:pt x="1802" y="18997"/>
                  <a:pt x="1802" y="18011"/>
                </a:cubicBezTo>
                <a:cubicBezTo>
                  <a:pt x="1802" y="17025"/>
                  <a:pt x="2605" y="16223"/>
                  <a:pt x="3592" y="16223"/>
                </a:cubicBezTo>
                <a:cubicBezTo>
                  <a:pt x="4580" y="16223"/>
                  <a:pt x="5382" y="17025"/>
                  <a:pt x="5382" y="18011"/>
                </a:cubicBezTo>
                <a:close/>
                <a:moveTo>
                  <a:pt x="4467" y="15423"/>
                </a:moveTo>
                <a:lnTo>
                  <a:pt x="4467" y="15423"/>
                </a:lnTo>
                <a:close/>
                <a:moveTo>
                  <a:pt x="10779" y="12641"/>
                </a:moveTo>
                <a:cubicBezTo>
                  <a:pt x="9768" y="12641"/>
                  <a:pt x="8945" y="11819"/>
                  <a:pt x="8945" y="10809"/>
                </a:cubicBezTo>
                <a:cubicBezTo>
                  <a:pt x="8945" y="9798"/>
                  <a:pt x="9768" y="8976"/>
                  <a:pt x="10779" y="8976"/>
                </a:cubicBezTo>
                <a:cubicBezTo>
                  <a:pt x="11791" y="8976"/>
                  <a:pt x="12613" y="9798"/>
                  <a:pt x="12613" y="10809"/>
                </a:cubicBezTo>
                <a:cubicBezTo>
                  <a:pt x="12614" y="11819"/>
                  <a:pt x="11791" y="12641"/>
                  <a:pt x="10779" y="12641"/>
                </a:cubicBezTo>
                <a:close/>
                <a:moveTo>
                  <a:pt x="17985" y="5421"/>
                </a:moveTo>
                <a:cubicBezTo>
                  <a:pt x="16986" y="5421"/>
                  <a:pt x="16173" y="4609"/>
                  <a:pt x="16173" y="3610"/>
                </a:cubicBezTo>
                <a:cubicBezTo>
                  <a:pt x="16173" y="2613"/>
                  <a:pt x="16986" y="1800"/>
                  <a:pt x="17985" y="1800"/>
                </a:cubicBezTo>
                <a:cubicBezTo>
                  <a:pt x="18984" y="1800"/>
                  <a:pt x="19798" y="2613"/>
                  <a:pt x="19798" y="3610"/>
                </a:cubicBezTo>
                <a:cubicBezTo>
                  <a:pt x="19798" y="4609"/>
                  <a:pt x="18984" y="5421"/>
                  <a:pt x="17985" y="5421"/>
                </a:cubicBezTo>
                <a:close/>
                <a:moveTo>
                  <a:pt x="17985" y="5421"/>
                </a:moveTo>
              </a:path>
            </a:pathLst>
          </a:custGeom>
          <a:solidFill>
            <a:schemeClr val="bg1"/>
          </a:solidFill>
          <a:ln>
            <a:noFill/>
          </a:ln>
        </p:spPr>
        <p:txBody>
          <a:bodyPr lIns="0" tIns="0" rIns="0" bIns="0"/>
          <a:lstStyle/>
          <a:p>
            <a:endParaRPr lang="en-US" sz="3600" dirty="0">
              <a:latin typeface="Roboto condensed"/>
              <a:cs typeface="Roboto condensed"/>
            </a:endParaRPr>
          </a:p>
        </p:txBody>
      </p:sp>
      <p:sp>
        <p:nvSpPr>
          <p:cNvPr id="52" name="Oval 5"/>
          <p:cNvSpPr/>
          <p:nvPr/>
        </p:nvSpPr>
        <p:spPr>
          <a:xfrm>
            <a:off x="1030870" y="1594704"/>
            <a:ext cx="919578" cy="919578"/>
          </a:xfrm>
          <a:prstGeom prst="ellipse">
            <a:avLst/>
          </a:prstGeom>
          <a:noFill/>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3600" dirty="0">
              <a:latin typeface="Roboto condensed"/>
              <a:cs typeface="Roboto condensed"/>
            </a:endParaRPr>
          </a:p>
        </p:txBody>
      </p:sp>
      <p:grpSp>
        <p:nvGrpSpPr>
          <p:cNvPr id="54" name="Group 425"/>
          <p:cNvGrpSpPr>
            <a:grpSpLocks/>
          </p:cNvGrpSpPr>
          <p:nvPr/>
        </p:nvGrpSpPr>
        <p:grpSpPr bwMode="auto">
          <a:xfrm>
            <a:off x="1287642" y="3406913"/>
            <a:ext cx="432951" cy="334417"/>
            <a:chOff x="0" y="0"/>
            <a:chExt cx="572" cy="440"/>
          </a:xfrm>
          <a:solidFill>
            <a:schemeClr val="bg1"/>
          </a:solidFill>
        </p:grpSpPr>
        <p:sp>
          <p:nvSpPr>
            <p:cNvPr id="56" name="AutoShape 422"/>
            <p:cNvSpPr>
              <a:spLocks/>
            </p:cNvSpPr>
            <p:nvPr/>
          </p:nvSpPr>
          <p:spPr bwMode="auto">
            <a:xfrm>
              <a:off x="56" y="0"/>
              <a:ext cx="450" cy="29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600" h="21600">
                  <a:moveTo>
                    <a:pt x="21600" y="1905"/>
                  </a:moveTo>
                  <a:cubicBezTo>
                    <a:pt x="21600" y="610"/>
                    <a:pt x="21195" y="0"/>
                    <a:pt x="20336" y="0"/>
                  </a:cubicBezTo>
                  <a:lnTo>
                    <a:pt x="1264" y="0"/>
                  </a:lnTo>
                  <a:cubicBezTo>
                    <a:pt x="405" y="0"/>
                    <a:pt x="0" y="610"/>
                    <a:pt x="0" y="1905"/>
                  </a:cubicBezTo>
                  <a:lnTo>
                    <a:pt x="0" y="21600"/>
                  </a:lnTo>
                  <a:lnTo>
                    <a:pt x="21600" y="21600"/>
                  </a:lnTo>
                  <a:lnTo>
                    <a:pt x="21600" y="1905"/>
                  </a:lnTo>
                  <a:close/>
                  <a:moveTo>
                    <a:pt x="19849" y="18962"/>
                  </a:moveTo>
                  <a:lnTo>
                    <a:pt x="1751" y="18962"/>
                  </a:lnTo>
                  <a:lnTo>
                    <a:pt x="1751" y="2638"/>
                  </a:lnTo>
                  <a:lnTo>
                    <a:pt x="19849" y="2638"/>
                  </a:lnTo>
                  <a:lnTo>
                    <a:pt x="19849" y="18962"/>
                  </a:lnTo>
                  <a:close/>
                  <a:moveTo>
                    <a:pt x="19849" y="18962"/>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sz="3600" dirty="0">
                <a:latin typeface="Roboto condensed"/>
                <a:cs typeface="Roboto condensed"/>
              </a:endParaRPr>
            </a:p>
          </p:txBody>
        </p:sp>
        <p:sp>
          <p:nvSpPr>
            <p:cNvPr id="57" name="AutoShape 423"/>
            <p:cNvSpPr>
              <a:spLocks/>
            </p:cNvSpPr>
            <p:nvPr/>
          </p:nvSpPr>
          <p:spPr bwMode="auto">
            <a:xfrm>
              <a:off x="0" y="328"/>
              <a:ext cx="572" cy="6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600" h="21600">
                  <a:moveTo>
                    <a:pt x="19302" y="0"/>
                  </a:moveTo>
                  <a:lnTo>
                    <a:pt x="2298" y="0"/>
                  </a:lnTo>
                  <a:lnTo>
                    <a:pt x="0" y="21600"/>
                  </a:lnTo>
                  <a:lnTo>
                    <a:pt x="21600" y="21600"/>
                  </a:lnTo>
                  <a:lnTo>
                    <a:pt x="19302" y="0"/>
                  </a:lnTo>
                  <a:close/>
                  <a:moveTo>
                    <a:pt x="8272" y="14893"/>
                  </a:moveTo>
                  <a:lnTo>
                    <a:pt x="9191" y="7037"/>
                  </a:lnTo>
                  <a:lnTo>
                    <a:pt x="12408" y="7037"/>
                  </a:lnTo>
                  <a:lnTo>
                    <a:pt x="13328" y="14893"/>
                  </a:lnTo>
                  <a:lnTo>
                    <a:pt x="8272" y="14893"/>
                  </a:lnTo>
                  <a:close/>
                  <a:moveTo>
                    <a:pt x="8272" y="14893"/>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sz="3600" dirty="0">
                <a:latin typeface="Roboto condensed"/>
                <a:cs typeface="Roboto condensed"/>
              </a:endParaRPr>
            </a:p>
          </p:txBody>
        </p:sp>
        <p:sp>
          <p:nvSpPr>
            <p:cNvPr id="58" name="AutoShape 424"/>
            <p:cNvSpPr>
              <a:spLocks/>
            </p:cNvSpPr>
            <p:nvPr/>
          </p:nvSpPr>
          <p:spPr bwMode="auto">
            <a:xfrm>
              <a:off x="0" y="416"/>
              <a:ext cx="572" cy="2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690" y="21600"/>
                  </a:moveTo>
                  <a:cubicBezTo>
                    <a:pt x="1465" y="21600"/>
                    <a:pt x="20318" y="21600"/>
                    <a:pt x="20911" y="21600"/>
                  </a:cubicBezTo>
                  <a:cubicBezTo>
                    <a:pt x="21552" y="21600"/>
                    <a:pt x="21600" y="0"/>
                    <a:pt x="21600" y="0"/>
                  </a:cubicBezTo>
                  <a:lnTo>
                    <a:pt x="0" y="0"/>
                  </a:lnTo>
                  <a:cubicBezTo>
                    <a:pt x="0" y="0"/>
                    <a:pt x="18" y="21600"/>
                    <a:pt x="690" y="21600"/>
                  </a:cubicBezTo>
                  <a:close/>
                  <a:moveTo>
                    <a:pt x="690" y="2160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sz="3600" dirty="0">
                <a:latin typeface="Roboto condensed"/>
                <a:cs typeface="Roboto condensed"/>
              </a:endParaRPr>
            </a:p>
          </p:txBody>
        </p:sp>
      </p:grpSp>
      <p:sp>
        <p:nvSpPr>
          <p:cNvPr id="55" name="Oval 8"/>
          <p:cNvSpPr/>
          <p:nvPr/>
        </p:nvSpPr>
        <p:spPr>
          <a:xfrm>
            <a:off x="1030870" y="3115679"/>
            <a:ext cx="919578" cy="919578"/>
          </a:xfrm>
          <a:prstGeom prst="ellipse">
            <a:avLst/>
          </a:prstGeom>
          <a:noFill/>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3600" dirty="0">
              <a:latin typeface="Roboto condensed"/>
              <a:cs typeface="Roboto condensed"/>
            </a:endParaRPr>
          </a:p>
        </p:txBody>
      </p:sp>
      <p:grpSp>
        <p:nvGrpSpPr>
          <p:cNvPr id="60" name="Group 593"/>
          <p:cNvGrpSpPr>
            <a:grpSpLocks/>
          </p:cNvGrpSpPr>
          <p:nvPr/>
        </p:nvGrpSpPr>
        <p:grpSpPr bwMode="auto">
          <a:xfrm>
            <a:off x="1273936" y="4908959"/>
            <a:ext cx="438923" cy="364276"/>
            <a:chOff x="0" y="0"/>
            <a:chExt cx="575" cy="480"/>
          </a:xfrm>
          <a:solidFill>
            <a:schemeClr val="bg1"/>
          </a:solidFill>
        </p:grpSpPr>
        <p:sp>
          <p:nvSpPr>
            <p:cNvPr id="62" name="AutoShape 590"/>
            <p:cNvSpPr>
              <a:spLocks/>
            </p:cNvSpPr>
            <p:nvPr/>
          </p:nvSpPr>
          <p:spPr bwMode="auto">
            <a:xfrm>
              <a:off x="0" y="0"/>
              <a:ext cx="575" cy="48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w 21600"/>
                <a:gd name="T37" fmla="*/ 0 h 21600"/>
                <a:gd name="T38" fmla="*/ 0 w 21600"/>
                <a:gd name="T39" fmla="*/ 0 h 21600"/>
                <a:gd name="T40" fmla="*/ 0 w 21600"/>
                <a:gd name="T41" fmla="*/ 0 h 21600"/>
                <a:gd name="T42" fmla="*/ 0 w 21600"/>
                <a:gd name="T43" fmla="*/ 0 h 21600"/>
                <a:gd name="T44" fmla="*/ 0 w 21600"/>
                <a:gd name="T45" fmla="*/ 0 h 2160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1600" h="21600">
                  <a:moveTo>
                    <a:pt x="17905" y="6300"/>
                  </a:moveTo>
                  <a:lnTo>
                    <a:pt x="15882" y="0"/>
                  </a:lnTo>
                  <a:lnTo>
                    <a:pt x="0" y="7315"/>
                  </a:lnTo>
                  <a:lnTo>
                    <a:pt x="4584" y="21593"/>
                  </a:lnTo>
                  <a:lnTo>
                    <a:pt x="4584" y="21600"/>
                  </a:lnTo>
                  <a:lnTo>
                    <a:pt x="21600" y="21600"/>
                  </a:lnTo>
                  <a:lnTo>
                    <a:pt x="21600" y="6301"/>
                  </a:lnTo>
                  <a:lnTo>
                    <a:pt x="17905" y="6301"/>
                  </a:lnTo>
                  <a:lnTo>
                    <a:pt x="17905" y="6300"/>
                  </a:lnTo>
                  <a:close/>
                  <a:moveTo>
                    <a:pt x="16384" y="6300"/>
                  </a:moveTo>
                  <a:lnTo>
                    <a:pt x="6158" y="6300"/>
                  </a:lnTo>
                  <a:lnTo>
                    <a:pt x="15067" y="2197"/>
                  </a:lnTo>
                  <a:lnTo>
                    <a:pt x="16384" y="6300"/>
                  </a:lnTo>
                  <a:close/>
                  <a:moveTo>
                    <a:pt x="1835" y="8292"/>
                  </a:moveTo>
                  <a:lnTo>
                    <a:pt x="4585" y="7025"/>
                  </a:lnTo>
                  <a:lnTo>
                    <a:pt x="4585" y="16856"/>
                  </a:lnTo>
                  <a:lnTo>
                    <a:pt x="1835" y="8292"/>
                  </a:lnTo>
                  <a:close/>
                  <a:moveTo>
                    <a:pt x="6004" y="19900"/>
                  </a:moveTo>
                  <a:lnTo>
                    <a:pt x="6004" y="8001"/>
                  </a:lnTo>
                  <a:lnTo>
                    <a:pt x="20180" y="8001"/>
                  </a:lnTo>
                  <a:lnTo>
                    <a:pt x="20180" y="19900"/>
                  </a:lnTo>
                  <a:lnTo>
                    <a:pt x="6004" y="19900"/>
                  </a:lnTo>
                  <a:close/>
                  <a:moveTo>
                    <a:pt x="6004" y="1990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sz="3600" dirty="0">
                <a:latin typeface="Roboto condensed"/>
                <a:cs typeface="Roboto condensed"/>
              </a:endParaRPr>
            </a:p>
          </p:txBody>
        </p:sp>
        <p:sp>
          <p:nvSpPr>
            <p:cNvPr id="63" name="AutoShape 591"/>
            <p:cNvSpPr>
              <a:spLocks/>
            </p:cNvSpPr>
            <p:nvPr/>
          </p:nvSpPr>
          <p:spPr bwMode="auto">
            <a:xfrm>
              <a:off x="208" y="240"/>
              <a:ext cx="298" cy="17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600" h="21600">
                  <a:moveTo>
                    <a:pt x="18676" y="4990"/>
                  </a:moveTo>
                  <a:lnTo>
                    <a:pt x="16483" y="6268"/>
                  </a:lnTo>
                  <a:lnTo>
                    <a:pt x="14584" y="0"/>
                  </a:lnTo>
                  <a:lnTo>
                    <a:pt x="8443" y="15510"/>
                  </a:lnTo>
                  <a:lnTo>
                    <a:pt x="5154" y="11801"/>
                  </a:lnTo>
                  <a:lnTo>
                    <a:pt x="0" y="21600"/>
                  </a:lnTo>
                  <a:lnTo>
                    <a:pt x="21600" y="21600"/>
                  </a:lnTo>
                  <a:lnTo>
                    <a:pt x="18676" y="4990"/>
                  </a:lnTo>
                  <a:close/>
                  <a:moveTo>
                    <a:pt x="18676" y="499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sz="3600" dirty="0">
                <a:latin typeface="Roboto condensed"/>
                <a:cs typeface="Roboto condensed"/>
              </a:endParaRPr>
            </a:p>
          </p:txBody>
        </p:sp>
        <p:sp>
          <p:nvSpPr>
            <p:cNvPr id="64" name="AutoShape 592"/>
            <p:cNvSpPr>
              <a:spLocks/>
            </p:cNvSpPr>
            <p:nvPr/>
          </p:nvSpPr>
          <p:spPr bwMode="auto">
            <a:xfrm>
              <a:off x="208" y="223"/>
              <a:ext cx="71" cy="72"/>
            </a:xfrm>
            <a:custGeom>
              <a:avLst/>
              <a:gdLst>
                <a:gd name="T0" fmla="*/ 0 w 21598"/>
                <a:gd name="T1" fmla="*/ 0 h 21598"/>
                <a:gd name="T2" fmla="*/ 0 w 21598"/>
                <a:gd name="T3" fmla="*/ 0 h 21598"/>
                <a:gd name="T4" fmla="*/ 0 w 21598"/>
                <a:gd name="T5" fmla="*/ 0 h 21598"/>
                <a:gd name="T6" fmla="*/ 0 w 21598"/>
                <a:gd name="T7" fmla="*/ 0 h 21598"/>
                <a:gd name="T8" fmla="*/ 0 w 21598"/>
                <a:gd name="T9" fmla="*/ 0 h 21598"/>
                <a:gd name="T10" fmla="*/ 0 w 21598"/>
                <a:gd name="T11" fmla="*/ 0 h 21598"/>
                <a:gd name="T12" fmla="*/ 0 w 21598"/>
                <a:gd name="T13" fmla="*/ 0 h 21598"/>
                <a:gd name="T14" fmla="*/ 0 w 21598"/>
                <a:gd name="T15" fmla="*/ 0 h 21598"/>
                <a:gd name="T16" fmla="*/ 0 w 21598"/>
                <a:gd name="T17" fmla="*/ 0 h 21598"/>
                <a:gd name="T18" fmla="*/ 0 w 21598"/>
                <a:gd name="T19" fmla="*/ 0 h 21598"/>
                <a:gd name="T20" fmla="*/ 0 w 21598"/>
                <a:gd name="T21" fmla="*/ 0 h 21598"/>
                <a:gd name="T22" fmla="*/ 0 w 21598"/>
                <a:gd name="T23" fmla="*/ 0 h 21598"/>
                <a:gd name="T24" fmla="*/ 0 w 21598"/>
                <a:gd name="T25" fmla="*/ 0 h 21598"/>
                <a:gd name="T26" fmla="*/ 0 w 21598"/>
                <a:gd name="T27" fmla="*/ 0 h 21598"/>
                <a:gd name="T28" fmla="*/ 0 w 21598"/>
                <a:gd name="T29" fmla="*/ 0 h 21598"/>
                <a:gd name="T30" fmla="*/ 0 w 21598"/>
                <a:gd name="T31" fmla="*/ 0 h 21598"/>
                <a:gd name="T32" fmla="*/ 0 w 21598"/>
                <a:gd name="T33" fmla="*/ 0 h 21598"/>
                <a:gd name="T34" fmla="*/ 0 w 21598"/>
                <a:gd name="T35" fmla="*/ 0 h 215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1598" h="21598">
                  <a:moveTo>
                    <a:pt x="21598" y="10799"/>
                  </a:moveTo>
                  <a:cubicBezTo>
                    <a:pt x="21599" y="9385"/>
                    <a:pt x="21318" y="7972"/>
                    <a:pt x="20776" y="6666"/>
                  </a:cubicBezTo>
                  <a:cubicBezTo>
                    <a:pt x="20236" y="5360"/>
                    <a:pt x="19435" y="4162"/>
                    <a:pt x="18435" y="3163"/>
                  </a:cubicBezTo>
                  <a:cubicBezTo>
                    <a:pt x="17436" y="2163"/>
                    <a:pt x="16238" y="1362"/>
                    <a:pt x="14932" y="822"/>
                  </a:cubicBezTo>
                  <a:cubicBezTo>
                    <a:pt x="13626" y="280"/>
                    <a:pt x="12213" y="-1"/>
                    <a:pt x="10799" y="0"/>
                  </a:cubicBezTo>
                  <a:cubicBezTo>
                    <a:pt x="9385" y="-1"/>
                    <a:pt x="7972" y="280"/>
                    <a:pt x="6666" y="822"/>
                  </a:cubicBezTo>
                  <a:cubicBezTo>
                    <a:pt x="5360" y="1362"/>
                    <a:pt x="4162" y="2163"/>
                    <a:pt x="3163" y="3163"/>
                  </a:cubicBezTo>
                  <a:cubicBezTo>
                    <a:pt x="2163" y="4162"/>
                    <a:pt x="1362" y="5360"/>
                    <a:pt x="822" y="6666"/>
                  </a:cubicBezTo>
                  <a:cubicBezTo>
                    <a:pt x="280" y="7972"/>
                    <a:pt x="-1" y="9385"/>
                    <a:pt x="0" y="10799"/>
                  </a:cubicBezTo>
                  <a:cubicBezTo>
                    <a:pt x="-1" y="12213"/>
                    <a:pt x="280" y="13626"/>
                    <a:pt x="822" y="14932"/>
                  </a:cubicBezTo>
                  <a:cubicBezTo>
                    <a:pt x="1362" y="16238"/>
                    <a:pt x="2163" y="17436"/>
                    <a:pt x="3163" y="18435"/>
                  </a:cubicBezTo>
                  <a:cubicBezTo>
                    <a:pt x="4162" y="19435"/>
                    <a:pt x="5360" y="20236"/>
                    <a:pt x="6666" y="20776"/>
                  </a:cubicBezTo>
                  <a:cubicBezTo>
                    <a:pt x="7972" y="21318"/>
                    <a:pt x="9385" y="21599"/>
                    <a:pt x="10799" y="21598"/>
                  </a:cubicBezTo>
                  <a:cubicBezTo>
                    <a:pt x="12213" y="21599"/>
                    <a:pt x="13626" y="21318"/>
                    <a:pt x="14932" y="20776"/>
                  </a:cubicBezTo>
                  <a:cubicBezTo>
                    <a:pt x="16238" y="20236"/>
                    <a:pt x="17436" y="19435"/>
                    <a:pt x="18435" y="18435"/>
                  </a:cubicBezTo>
                  <a:cubicBezTo>
                    <a:pt x="19435" y="17436"/>
                    <a:pt x="20236" y="16238"/>
                    <a:pt x="20776" y="14932"/>
                  </a:cubicBezTo>
                  <a:cubicBezTo>
                    <a:pt x="21318" y="13626"/>
                    <a:pt x="21599" y="12213"/>
                    <a:pt x="21598" y="10799"/>
                  </a:cubicBezTo>
                  <a:close/>
                  <a:moveTo>
                    <a:pt x="21598" y="10799"/>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sz="3600" dirty="0">
                <a:latin typeface="Roboto condensed"/>
                <a:cs typeface="Roboto condensed"/>
              </a:endParaRPr>
            </a:p>
          </p:txBody>
        </p:sp>
      </p:grpSp>
      <p:sp>
        <p:nvSpPr>
          <p:cNvPr id="61" name="Oval 14"/>
          <p:cNvSpPr/>
          <p:nvPr/>
        </p:nvSpPr>
        <p:spPr>
          <a:xfrm>
            <a:off x="1030870" y="4636654"/>
            <a:ext cx="919578" cy="919578"/>
          </a:xfrm>
          <a:prstGeom prst="ellipse">
            <a:avLst/>
          </a:prstGeom>
          <a:noFill/>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3600" dirty="0">
              <a:latin typeface="Roboto condensed"/>
              <a:cs typeface="Roboto condensed"/>
            </a:endParaRPr>
          </a:p>
        </p:txBody>
      </p:sp>
      <p:grpSp>
        <p:nvGrpSpPr>
          <p:cNvPr id="66" name="Group 90"/>
          <p:cNvGrpSpPr>
            <a:grpSpLocks/>
          </p:cNvGrpSpPr>
          <p:nvPr/>
        </p:nvGrpSpPr>
        <p:grpSpPr bwMode="auto">
          <a:xfrm>
            <a:off x="6647404" y="1823308"/>
            <a:ext cx="438923" cy="435937"/>
            <a:chOff x="0" y="0"/>
            <a:chExt cx="578" cy="573"/>
          </a:xfrm>
          <a:solidFill>
            <a:schemeClr val="bg1"/>
          </a:solidFill>
        </p:grpSpPr>
        <p:sp>
          <p:nvSpPr>
            <p:cNvPr id="68" name="AutoShape 88"/>
            <p:cNvSpPr>
              <a:spLocks/>
            </p:cNvSpPr>
            <p:nvPr/>
          </p:nvSpPr>
          <p:spPr bwMode="auto">
            <a:xfrm>
              <a:off x="0" y="368"/>
              <a:ext cx="204" cy="20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600" h="21600">
                  <a:moveTo>
                    <a:pt x="3093" y="8514"/>
                  </a:moveTo>
                  <a:cubicBezTo>
                    <a:pt x="4628" y="10540"/>
                    <a:pt x="3309" y="14706"/>
                    <a:pt x="0" y="18328"/>
                  </a:cubicBezTo>
                  <a:lnTo>
                    <a:pt x="3281" y="21600"/>
                  </a:lnTo>
                  <a:cubicBezTo>
                    <a:pt x="6860" y="18344"/>
                    <a:pt x="10975" y="17015"/>
                    <a:pt x="13037" y="18447"/>
                  </a:cubicBezTo>
                  <a:lnTo>
                    <a:pt x="21600" y="6893"/>
                  </a:lnTo>
                  <a:lnTo>
                    <a:pt x="14691" y="0"/>
                  </a:lnTo>
                  <a:lnTo>
                    <a:pt x="3093" y="8514"/>
                  </a:lnTo>
                  <a:close/>
                  <a:moveTo>
                    <a:pt x="9876" y="14477"/>
                  </a:moveTo>
                  <a:cubicBezTo>
                    <a:pt x="9122" y="15231"/>
                    <a:pt x="7895" y="15231"/>
                    <a:pt x="7140" y="14477"/>
                  </a:cubicBezTo>
                  <a:cubicBezTo>
                    <a:pt x="6386" y="13724"/>
                    <a:pt x="6386" y="12502"/>
                    <a:pt x="7140" y="11749"/>
                  </a:cubicBezTo>
                  <a:cubicBezTo>
                    <a:pt x="7895" y="10995"/>
                    <a:pt x="9122" y="10995"/>
                    <a:pt x="9876" y="11750"/>
                  </a:cubicBezTo>
                  <a:cubicBezTo>
                    <a:pt x="10630" y="12502"/>
                    <a:pt x="10630" y="13724"/>
                    <a:pt x="9876" y="14477"/>
                  </a:cubicBezTo>
                  <a:close/>
                  <a:moveTo>
                    <a:pt x="9876" y="14477"/>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sz="3600" dirty="0">
                <a:latin typeface="Roboto condensed"/>
                <a:cs typeface="Roboto condensed"/>
              </a:endParaRPr>
            </a:p>
          </p:txBody>
        </p:sp>
        <p:sp>
          <p:nvSpPr>
            <p:cNvPr id="69" name="AutoShape 89"/>
            <p:cNvSpPr>
              <a:spLocks/>
            </p:cNvSpPr>
            <p:nvPr/>
          </p:nvSpPr>
          <p:spPr bwMode="auto">
            <a:xfrm>
              <a:off x="144" y="0"/>
              <a:ext cx="434" cy="434"/>
            </a:xfrm>
            <a:custGeom>
              <a:avLst/>
              <a:gdLst>
                <a:gd name="T0" fmla="*/ 0 w 21339"/>
                <a:gd name="T1" fmla="*/ 0 h 21340"/>
                <a:gd name="T2" fmla="*/ 0 w 21339"/>
                <a:gd name="T3" fmla="*/ 0 h 21340"/>
                <a:gd name="T4" fmla="*/ 0 w 21339"/>
                <a:gd name="T5" fmla="*/ 0 h 21340"/>
                <a:gd name="T6" fmla="*/ 0 w 21339"/>
                <a:gd name="T7" fmla="*/ 0 h 21340"/>
                <a:gd name="T8" fmla="*/ 0 w 21339"/>
                <a:gd name="T9" fmla="*/ 0 h 21340"/>
                <a:gd name="T10" fmla="*/ 0 w 21339"/>
                <a:gd name="T11" fmla="*/ 0 h 21340"/>
                <a:gd name="T12" fmla="*/ 0 w 21339"/>
                <a:gd name="T13" fmla="*/ 0 h 21340"/>
                <a:gd name="T14" fmla="*/ 0 w 21339"/>
                <a:gd name="T15" fmla="*/ 0 h 21340"/>
                <a:gd name="T16" fmla="*/ 0 w 21339"/>
                <a:gd name="T17" fmla="*/ 0 h 21340"/>
                <a:gd name="T18" fmla="*/ 0 w 21339"/>
                <a:gd name="T19" fmla="*/ 0 h 21340"/>
                <a:gd name="T20" fmla="*/ 0 w 21339"/>
                <a:gd name="T21" fmla="*/ 0 h 21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339" h="21340">
                  <a:moveTo>
                    <a:pt x="20558" y="780"/>
                  </a:moveTo>
                  <a:cubicBezTo>
                    <a:pt x="19516" y="-260"/>
                    <a:pt x="17828" y="-260"/>
                    <a:pt x="16786" y="780"/>
                  </a:cubicBezTo>
                  <a:lnTo>
                    <a:pt x="5149" y="12398"/>
                  </a:lnTo>
                  <a:lnTo>
                    <a:pt x="4701" y="11951"/>
                  </a:lnTo>
                  <a:lnTo>
                    <a:pt x="0" y="16646"/>
                  </a:lnTo>
                  <a:lnTo>
                    <a:pt x="4701" y="21340"/>
                  </a:lnTo>
                  <a:lnTo>
                    <a:pt x="9403" y="16645"/>
                  </a:lnTo>
                  <a:lnTo>
                    <a:pt x="8921" y="16164"/>
                  </a:lnTo>
                  <a:lnTo>
                    <a:pt x="20557" y="4546"/>
                  </a:lnTo>
                  <a:cubicBezTo>
                    <a:pt x="21600" y="3506"/>
                    <a:pt x="21600" y="1820"/>
                    <a:pt x="20558" y="780"/>
                  </a:cubicBezTo>
                  <a:close/>
                  <a:moveTo>
                    <a:pt x="20558" y="78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sz="3600" dirty="0">
                <a:latin typeface="Roboto condensed"/>
                <a:cs typeface="Roboto condensed"/>
              </a:endParaRPr>
            </a:p>
          </p:txBody>
        </p:sp>
      </p:grpSp>
      <p:sp>
        <p:nvSpPr>
          <p:cNvPr id="67" name="Oval 20"/>
          <p:cNvSpPr/>
          <p:nvPr/>
        </p:nvSpPr>
        <p:spPr>
          <a:xfrm>
            <a:off x="6416051" y="1594704"/>
            <a:ext cx="919578" cy="919578"/>
          </a:xfrm>
          <a:prstGeom prst="ellipse">
            <a:avLst/>
          </a:prstGeom>
          <a:noFill/>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3600" dirty="0">
              <a:latin typeface="Roboto condensed"/>
              <a:cs typeface="Roboto condensed"/>
            </a:endParaRPr>
          </a:p>
        </p:txBody>
      </p:sp>
      <p:grpSp>
        <p:nvGrpSpPr>
          <p:cNvPr id="71" name="Group 437"/>
          <p:cNvGrpSpPr>
            <a:grpSpLocks/>
          </p:cNvGrpSpPr>
          <p:nvPr/>
        </p:nvGrpSpPr>
        <p:grpSpPr bwMode="auto">
          <a:xfrm>
            <a:off x="6697817" y="3309960"/>
            <a:ext cx="367262" cy="435937"/>
            <a:chOff x="0" y="0"/>
            <a:chExt cx="483" cy="576"/>
          </a:xfrm>
          <a:solidFill>
            <a:schemeClr val="bg1"/>
          </a:solidFill>
        </p:grpSpPr>
        <p:sp>
          <p:nvSpPr>
            <p:cNvPr id="73" name="AutoShape 435"/>
            <p:cNvSpPr>
              <a:spLocks/>
            </p:cNvSpPr>
            <p:nvPr/>
          </p:nvSpPr>
          <p:spPr bwMode="auto">
            <a:xfrm>
              <a:off x="0" y="0"/>
              <a:ext cx="483" cy="57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w 21600"/>
                <a:gd name="T37" fmla="*/ 0 h 21600"/>
                <a:gd name="T38" fmla="*/ 0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1600" h="21600">
                  <a:moveTo>
                    <a:pt x="21600" y="2218"/>
                  </a:moveTo>
                  <a:lnTo>
                    <a:pt x="11590" y="2218"/>
                  </a:lnTo>
                  <a:lnTo>
                    <a:pt x="11590" y="756"/>
                  </a:lnTo>
                  <a:cubicBezTo>
                    <a:pt x="11590" y="339"/>
                    <a:pt x="11187" y="0"/>
                    <a:pt x="10690" y="0"/>
                  </a:cubicBezTo>
                  <a:cubicBezTo>
                    <a:pt x="10192" y="0"/>
                    <a:pt x="9789" y="339"/>
                    <a:pt x="9789" y="756"/>
                  </a:cubicBezTo>
                  <a:lnTo>
                    <a:pt x="9789" y="2218"/>
                  </a:lnTo>
                  <a:lnTo>
                    <a:pt x="0" y="2218"/>
                  </a:lnTo>
                  <a:lnTo>
                    <a:pt x="0" y="14675"/>
                  </a:lnTo>
                  <a:lnTo>
                    <a:pt x="6717" y="14675"/>
                  </a:lnTo>
                  <a:lnTo>
                    <a:pt x="4086" y="20400"/>
                  </a:lnTo>
                  <a:cubicBezTo>
                    <a:pt x="3877" y="20855"/>
                    <a:pt x="4146" y="21365"/>
                    <a:pt x="4688" y="21541"/>
                  </a:cubicBezTo>
                  <a:cubicBezTo>
                    <a:pt x="4812" y="21581"/>
                    <a:pt x="4940" y="21600"/>
                    <a:pt x="5066" y="21600"/>
                  </a:cubicBezTo>
                  <a:cubicBezTo>
                    <a:pt x="5488" y="21600"/>
                    <a:pt x="5886" y="21385"/>
                    <a:pt x="6047" y="21035"/>
                  </a:cubicBezTo>
                  <a:lnTo>
                    <a:pt x="8970" y="14675"/>
                  </a:lnTo>
                  <a:lnTo>
                    <a:pt x="12408" y="14675"/>
                  </a:lnTo>
                  <a:lnTo>
                    <a:pt x="15333" y="21035"/>
                  </a:lnTo>
                  <a:cubicBezTo>
                    <a:pt x="15494" y="21385"/>
                    <a:pt x="15892" y="21599"/>
                    <a:pt x="16314" y="21599"/>
                  </a:cubicBezTo>
                  <a:cubicBezTo>
                    <a:pt x="16440" y="21599"/>
                    <a:pt x="16568" y="21581"/>
                    <a:pt x="16692" y="21540"/>
                  </a:cubicBezTo>
                  <a:cubicBezTo>
                    <a:pt x="17234" y="21365"/>
                    <a:pt x="17503" y="20854"/>
                    <a:pt x="17294" y="20400"/>
                  </a:cubicBezTo>
                  <a:lnTo>
                    <a:pt x="14662" y="14675"/>
                  </a:lnTo>
                  <a:lnTo>
                    <a:pt x="21600" y="14675"/>
                  </a:lnTo>
                  <a:lnTo>
                    <a:pt x="21600" y="2218"/>
                  </a:lnTo>
                  <a:close/>
                  <a:moveTo>
                    <a:pt x="19498" y="12911"/>
                  </a:moveTo>
                  <a:lnTo>
                    <a:pt x="2102" y="12911"/>
                  </a:lnTo>
                  <a:lnTo>
                    <a:pt x="2102" y="3982"/>
                  </a:lnTo>
                  <a:lnTo>
                    <a:pt x="19498" y="3982"/>
                  </a:lnTo>
                  <a:lnTo>
                    <a:pt x="19498" y="12911"/>
                  </a:lnTo>
                  <a:close/>
                  <a:moveTo>
                    <a:pt x="19498" y="12911"/>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sz="3600" dirty="0">
                <a:latin typeface="Roboto condensed"/>
                <a:cs typeface="Roboto condensed"/>
              </a:endParaRPr>
            </a:p>
          </p:txBody>
        </p:sp>
        <p:sp>
          <p:nvSpPr>
            <p:cNvPr id="74" name="AutoShape 436"/>
            <p:cNvSpPr>
              <a:spLocks/>
            </p:cNvSpPr>
            <p:nvPr/>
          </p:nvSpPr>
          <p:spPr bwMode="auto">
            <a:xfrm>
              <a:off x="80" y="136"/>
              <a:ext cx="318" cy="16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600" h="21600">
                  <a:moveTo>
                    <a:pt x="1160" y="21600"/>
                  </a:moveTo>
                  <a:lnTo>
                    <a:pt x="8499" y="12117"/>
                  </a:lnTo>
                  <a:lnTo>
                    <a:pt x="10271" y="17202"/>
                  </a:lnTo>
                  <a:lnTo>
                    <a:pt x="18215" y="6937"/>
                  </a:lnTo>
                  <a:lnTo>
                    <a:pt x="19235" y="9860"/>
                  </a:lnTo>
                  <a:lnTo>
                    <a:pt x="21600" y="0"/>
                  </a:lnTo>
                  <a:lnTo>
                    <a:pt x="15960" y="464"/>
                  </a:lnTo>
                  <a:lnTo>
                    <a:pt x="17056" y="3610"/>
                  </a:lnTo>
                  <a:lnTo>
                    <a:pt x="10840" y="11641"/>
                  </a:lnTo>
                  <a:lnTo>
                    <a:pt x="9067" y="6556"/>
                  </a:lnTo>
                  <a:lnTo>
                    <a:pt x="0" y="18276"/>
                  </a:lnTo>
                  <a:lnTo>
                    <a:pt x="1160" y="21600"/>
                  </a:lnTo>
                  <a:close/>
                  <a:moveTo>
                    <a:pt x="1160" y="21600"/>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sz="3600" dirty="0">
                <a:latin typeface="Roboto condensed"/>
                <a:cs typeface="Roboto condensed"/>
              </a:endParaRPr>
            </a:p>
          </p:txBody>
        </p:sp>
      </p:grpSp>
      <p:sp>
        <p:nvSpPr>
          <p:cNvPr id="72" name="Oval 25"/>
          <p:cNvSpPr/>
          <p:nvPr/>
        </p:nvSpPr>
        <p:spPr>
          <a:xfrm>
            <a:off x="6416051" y="3115679"/>
            <a:ext cx="919578" cy="919578"/>
          </a:xfrm>
          <a:prstGeom prst="ellipse">
            <a:avLst/>
          </a:prstGeom>
          <a:noFill/>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3600" dirty="0">
              <a:latin typeface="Roboto condensed"/>
              <a:cs typeface="Roboto condensed"/>
            </a:endParaRPr>
          </a:p>
        </p:txBody>
      </p:sp>
      <p:sp>
        <p:nvSpPr>
          <p:cNvPr id="76" name="TextBox 29"/>
          <p:cNvSpPr txBox="1"/>
          <p:nvPr/>
        </p:nvSpPr>
        <p:spPr>
          <a:xfrm>
            <a:off x="2051125" y="1367058"/>
            <a:ext cx="1805878" cy="556050"/>
          </a:xfrm>
          <a:prstGeom prst="rect">
            <a:avLst/>
          </a:prstGeom>
          <a:noFill/>
        </p:spPr>
        <p:txBody>
          <a:bodyPr wrap="square" rtlCol="0" anchor="t">
            <a:spAutoFit/>
          </a:bodyPr>
          <a:lstStyle/>
          <a:p>
            <a:pPr>
              <a:lnSpc>
                <a:spcPct val="140000"/>
              </a:lnSpc>
            </a:pPr>
            <a:r>
              <a:rPr lang="en-US" sz="2400" dirty="0">
                <a:solidFill>
                  <a:schemeClr val="bg1"/>
                </a:solidFill>
                <a:latin typeface="Roboto condensed"/>
                <a:cs typeface="Roboto condensed"/>
              </a:rPr>
              <a:t>Social Media</a:t>
            </a:r>
          </a:p>
        </p:txBody>
      </p:sp>
      <p:sp>
        <p:nvSpPr>
          <p:cNvPr id="77" name="TextBox 30"/>
          <p:cNvSpPr txBox="1"/>
          <p:nvPr/>
        </p:nvSpPr>
        <p:spPr>
          <a:xfrm>
            <a:off x="2051125" y="1752428"/>
            <a:ext cx="4129962" cy="867930"/>
          </a:xfrm>
          <a:prstGeom prst="rect">
            <a:avLst/>
          </a:prstGeom>
          <a:noFill/>
        </p:spPr>
        <p:txBody>
          <a:bodyPr wrap="square" rtlCol="0">
            <a:spAutoFit/>
          </a:bodyPr>
          <a:lstStyle/>
          <a:p>
            <a:pPr>
              <a:lnSpc>
                <a:spcPct val="140000"/>
              </a:lnSpc>
            </a:pPr>
            <a:r>
              <a:rPr lang="en-US" sz="1200" dirty="0">
                <a:solidFill>
                  <a:schemeClr val="bg1"/>
                </a:solidFill>
                <a:latin typeface="Roboto condensed"/>
                <a:cs typeface="Roboto condensed"/>
              </a:rPr>
              <a:t>Vestibulum ligut praesent commodo cursus magna, consectetur et. Cum socis natoque penatibus et magnis dis tellus parturient pharetra montes. </a:t>
            </a:r>
          </a:p>
        </p:txBody>
      </p:sp>
      <p:sp>
        <p:nvSpPr>
          <p:cNvPr id="79" name="TextBox 32"/>
          <p:cNvSpPr txBox="1"/>
          <p:nvPr/>
        </p:nvSpPr>
        <p:spPr>
          <a:xfrm>
            <a:off x="2051125" y="2900436"/>
            <a:ext cx="1805878" cy="556050"/>
          </a:xfrm>
          <a:prstGeom prst="rect">
            <a:avLst/>
          </a:prstGeom>
          <a:noFill/>
        </p:spPr>
        <p:txBody>
          <a:bodyPr wrap="square" rtlCol="0" anchor="t">
            <a:spAutoFit/>
          </a:bodyPr>
          <a:lstStyle/>
          <a:p>
            <a:pPr>
              <a:lnSpc>
                <a:spcPct val="140000"/>
              </a:lnSpc>
            </a:pPr>
            <a:r>
              <a:rPr lang="en-US" sz="2400" dirty="0">
                <a:solidFill>
                  <a:schemeClr val="bg1"/>
                </a:solidFill>
                <a:latin typeface="Roboto condensed"/>
                <a:cs typeface="Roboto condensed"/>
              </a:rPr>
              <a:t>Code</a:t>
            </a:r>
          </a:p>
        </p:txBody>
      </p:sp>
      <p:sp>
        <p:nvSpPr>
          <p:cNvPr id="80" name="TextBox 33"/>
          <p:cNvSpPr txBox="1"/>
          <p:nvPr/>
        </p:nvSpPr>
        <p:spPr>
          <a:xfrm>
            <a:off x="2051125" y="3285806"/>
            <a:ext cx="4129962" cy="867930"/>
          </a:xfrm>
          <a:prstGeom prst="rect">
            <a:avLst/>
          </a:prstGeom>
          <a:noFill/>
        </p:spPr>
        <p:txBody>
          <a:bodyPr wrap="square" rtlCol="0">
            <a:spAutoFit/>
          </a:bodyPr>
          <a:lstStyle/>
          <a:p>
            <a:pPr>
              <a:lnSpc>
                <a:spcPct val="140000"/>
              </a:lnSpc>
            </a:pPr>
            <a:r>
              <a:rPr lang="en-US" sz="1200" dirty="0">
                <a:solidFill>
                  <a:schemeClr val="bg1"/>
                </a:solidFill>
                <a:latin typeface="Roboto condensed"/>
                <a:cs typeface="Roboto condensed"/>
              </a:rPr>
              <a:t>Vestibulum ligut praesent commodo cursus magna, consectetur et. Cum socis natoque penatibus et magnis dis tellus parturient pharetra montes. </a:t>
            </a:r>
          </a:p>
        </p:txBody>
      </p:sp>
      <p:sp>
        <p:nvSpPr>
          <p:cNvPr id="82" name="TextBox 35"/>
          <p:cNvSpPr txBox="1"/>
          <p:nvPr/>
        </p:nvSpPr>
        <p:spPr>
          <a:xfrm>
            <a:off x="2051125" y="4433814"/>
            <a:ext cx="1805878" cy="556050"/>
          </a:xfrm>
          <a:prstGeom prst="rect">
            <a:avLst/>
          </a:prstGeom>
          <a:noFill/>
        </p:spPr>
        <p:txBody>
          <a:bodyPr wrap="square" rtlCol="0" anchor="t">
            <a:spAutoFit/>
          </a:bodyPr>
          <a:lstStyle/>
          <a:p>
            <a:pPr>
              <a:lnSpc>
                <a:spcPct val="140000"/>
              </a:lnSpc>
            </a:pPr>
            <a:r>
              <a:rPr lang="en-US" sz="2400" dirty="0">
                <a:solidFill>
                  <a:schemeClr val="bg1"/>
                </a:solidFill>
                <a:latin typeface="Roboto condensed"/>
                <a:cs typeface="Roboto condensed"/>
              </a:rPr>
              <a:t>Photography</a:t>
            </a:r>
          </a:p>
        </p:txBody>
      </p:sp>
      <p:sp>
        <p:nvSpPr>
          <p:cNvPr id="83" name="TextBox 36"/>
          <p:cNvSpPr txBox="1"/>
          <p:nvPr/>
        </p:nvSpPr>
        <p:spPr>
          <a:xfrm>
            <a:off x="2051125" y="4819184"/>
            <a:ext cx="4129962" cy="867930"/>
          </a:xfrm>
          <a:prstGeom prst="rect">
            <a:avLst/>
          </a:prstGeom>
          <a:noFill/>
        </p:spPr>
        <p:txBody>
          <a:bodyPr wrap="square" rtlCol="0">
            <a:spAutoFit/>
          </a:bodyPr>
          <a:lstStyle/>
          <a:p>
            <a:pPr>
              <a:lnSpc>
                <a:spcPct val="140000"/>
              </a:lnSpc>
            </a:pPr>
            <a:r>
              <a:rPr lang="en-US" sz="1200" dirty="0">
                <a:solidFill>
                  <a:schemeClr val="bg1"/>
                </a:solidFill>
                <a:latin typeface="Roboto condensed"/>
                <a:cs typeface="Roboto condensed"/>
              </a:rPr>
              <a:t>Vestibulum ligut praesent commodo cursus magna, consectetur et. Cum socis natoque penatibus et magnis dis tellus parturient pharetra montes. </a:t>
            </a:r>
          </a:p>
        </p:txBody>
      </p:sp>
      <p:sp>
        <p:nvSpPr>
          <p:cNvPr id="85" name="TextBox 38"/>
          <p:cNvSpPr txBox="1"/>
          <p:nvPr/>
        </p:nvSpPr>
        <p:spPr>
          <a:xfrm>
            <a:off x="7441158" y="1367058"/>
            <a:ext cx="1805878" cy="556050"/>
          </a:xfrm>
          <a:prstGeom prst="rect">
            <a:avLst/>
          </a:prstGeom>
          <a:noFill/>
        </p:spPr>
        <p:txBody>
          <a:bodyPr wrap="square" rtlCol="0" anchor="t">
            <a:spAutoFit/>
          </a:bodyPr>
          <a:lstStyle/>
          <a:p>
            <a:pPr>
              <a:lnSpc>
                <a:spcPct val="140000"/>
              </a:lnSpc>
            </a:pPr>
            <a:r>
              <a:rPr lang="en-US" sz="2400" dirty="0">
                <a:solidFill>
                  <a:schemeClr val="bg1"/>
                </a:solidFill>
                <a:latin typeface="Roboto condensed"/>
                <a:cs typeface="Roboto condensed"/>
              </a:rPr>
              <a:t>Copywriting</a:t>
            </a:r>
          </a:p>
        </p:txBody>
      </p:sp>
      <p:sp>
        <p:nvSpPr>
          <p:cNvPr id="86" name="TextBox 39"/>
          <p:cNvSpPr txBox="1"/>
          <p:nvPr/>
        </p:nvSpPr>
        <p:spPr>
          <a:xfrm>
            <a:off x="7441158" y="1752428"/>
            <a:ext cx="4129962" cy="867930"/>
          </a:xfrm>
          <a:prstGeom prst="rect">
            <a:avLst/>
          </a:prstGeom>
          <a:noFill/>
        </p:spPr>
        <p:txBody>
          <a:bodyPr wrap="square" rtlCol="0">
            <a:spAutoFit/>
          </a:bodyPr>
          <a:lstStyle/>
          <a:p>
            <a:pPr>
              <a:lnSpc>
                <a:spcPct val="140000"/>
              </a:lnSpc>
            </a:pPr>
            <a:r>
              <a:rPr lang="en-US" sz="1200" dirty="0">
                <a:solidFill>
                  <a:schemeClr val="bg1"/>
                </a:solidFill>
                <a:latin typeface="Roboto condensed"/>
                <a:cs typeface="Roboto condensed"/>
              </a:rPr>
              <a:t>Vestibulum ligut praesent commodo cursus magna, consectetur et. Cum socis natoque penatibus et magnis dis tellus parturient pharetra montes. </a:t>
            </a:r>
          </a:p>
        </p:txBody>
      </p:sp>
      <p:sp>
        <p:nvSpPr>
          <p:cNvPr id="88" name="TextBox 41"/>
          <p:cNvSpPr txBox="1"/>
          <p:nvPr/>
        </p:nvSpPr>
        <p:spPr>
          <a:xfrm>
            <a:off x="7441158" y="2900436"/>
            <a:ext cx="1805878" cy="556050"/>
          </a:xfrm>
          <a:prstGeom prst="rect">
            <a:avLst/>
          </a:prstGeom>
          <a:noFill/>
        </p:spPr>
        <p:txBody>
          <a:bodyPr wrap="square" rtlCol="0" anchor="t">
            <a:spAutoFit/>
          </a:bodyPr>
          <a:lstStyle/>
          <a:p>
            <a:pPr>
              <a:lnSpc>
                <a:spcPct val="140000"/>
              </a:lnSpc>
            </a:pPr>
            <a:r>
              <a:rPr lang="en-US" sz="2400" dirty="0">
                <a:solidFill>
                  <a:schemeClr val="bg1"/>
                </a:solidFill>
                <a:latin typeface="Roboto condensed"/>
                <a:cs typeface="Roboto condensed"/>
              </a:rPr>
              <a:t>Infographic</a:t>
            </a:r>
          </a:p>
        </p:txBody>
      </p:sp>
      <p:sp>
        <p:nvSpPr>
          <p:cNvPr id="89" name="TextBox 42"/>
          <p:cNvSpPr txBox="1"/>
          <p:nvPr/>
        </p:nvSpPr>
        <p:spPr>
          <a:xfrm>
            <a:off x="7441158" y="3285806"/>
            <a:ext cx="4129962" cy="867930"/>
          </a:xfrm>
          <a:prstGeom prst="rect">
            <a:avLst/>
          </a:prstGeom>
          <a:noFill/>
        </p:spPr>
        <p:txBody>
          <a:bodyPr wrap="square" rtlCol="0">
            <a:spAutoFit/>
          </a:bodyPr>
          <a:lstStyle/>
          <a:p>
            <a:pPr>
              <a:lnSpc>
                <a:spcPct val="140000"/>
              </a:lnSpc>
            </a:pPr>
            <a:r>
              <a:rPr lang="en-US" sz="1200" dirty="0">
                <a:solidFill>
                  <a:schemeClr val="bg1"/>
                </a:solidFill>
                <a:latin typeface="Roboto condensed"/>
                <a:cs typeface="Roboto condensed"/>
              </a:rPr>
              <a:t>Vestibulum ligut praesent commodo cursus magna, consectetur et. Cum socis natoque penatibus et magnis dis tellus parturient pharetra montes. </a:t>
            </a:r>
          </a:p>
        </p:txBody>
      </p:sp>
      <p:sp>
        <p:nvSpPr>
          <p:cNvPr id="91" name="TextBox 44"/>
          <p:cNvSpPr txBox="1"/>
          <p:nvPr/>
        </p:nvSpPr>
        <p:spPr>
          <a:xfrm>
            <a:off x="7441158" y="4433814"/>
            <a:ext cx="1805878" cy="556050"/>
          </a:xfrm>
          <a:prstGeom prst="rect">
            <a:avLst/>
          </a:prstGeom>
          <a:noFill/>
        </p:spPr>
        <p:txBody>
          <a:bodyPr wrap="square" rtlCol="0" anchor="t">
            <a:spAutoFit/>
          </a:bodyPr>
          <a:lstStyle/>
          <a:p>
            <a:pPr>
              <a:lnSpc>
                <a:spcPct val="140000"/>
              </a:lnSpc>
            </a:pPr>
            <a:r>
              <a:rPr lang="en-US" sz="2400" dirty="0">
                <a:solidFill>
                  <a:schemeClr val="bg1"/>
                </a:solidFill>
                <a:latin typeface="Roboto condensed"/>
                <a:cs typeface="Roboto condensed"/>
              </a:rPr>
              <a:t>Cloud</a:t>
            </a:r>
          </a:p>
        </p:txBody>
      </p:sp>
      <p:sp>
        <p:nvSpPr>
          <p:cNvPr id="92" name="TextBox 45"/>
          <p:cNvSpPr txBox="1"/>
          <p:nvPr/>
        </p:nvSpPr>
        <p:spPr>
          <a:xfrm>
            <a:off x="7441158" y="4819184"/>
            <a:ext cx="4129962" cy="867930"/>
          </a:xfrm>
          <a:prstGeom prst="rect">
            <a:avLst/>
          </a:prstGeom>
          <a:noFill/>
        </p:spPr>
        <p:txBody>
          <a:bodyPr wrap="square" rtlCol="0">
            <a:spAutoFit/>
          </a:bodyPr>
          <a:lstStyle/>
          <a:p>
            <a:pPr>
              <a:lnSpc>
                <a:spcPct val="140000"/>
              </a:lnSpc>
            </a:pPr>
            <a:r>
              <a:rPr lang="en-US" sz="1200" dirty="0">
                <a:solidFill>
                  <a:schemeClr val="bg1"/>
                </a:solidFill>
                <a:latin typeface="Roboto condensed"/>
                <a:cs typeface="Roboto condensed"/>
              </a:rPr>
              <a:t>Vestibulum ligut praesent commodo cursus magna, consectetur et. Cum socis natoque penatibus et magnis dis tellus parturient pharetra montes. </a:t>
            </a:r>
          </a:p>
        </p:txBody>
      </p:sp>
      <p:sp>
        <p:nvSpPr>
          <p:cNvPr id="94" name="Oval 47"/>
          <p:cNvSpPr/>
          <p:nvPr/>
        </p:nvSpPr>
        <p:spPr>
          <a:xfrm>
            <a:off x="6416051" y="4636654"/>
            <a:ext cx="919578" cy="919578"/>
          </a:xfrm>
          <a:prstGeom prst="ellipse">
            <a:avLst/>
          </a:prstGeom>
          <a:noFill/>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3600" dirty="0">
              <a:latin typeface="Roboto condensed"/>
              <a:cs typeface="Roboto condensed"/>
            </a:endParaRPr>
          </a:p>
        </p:txBody>
      </p:sp>
      <p:grpSp>
        <p:nvGrpSpPr>
          <p:cNvPr id="95" name="Group 222"/>
          <p:cNvGrpSpPr>
            <a:grpSpLocks/>
          </p:cNvGrpSpPr>
          <p:nvPr/>
        </p:nvGrpSpPr>
        <p:grpSpPr bwMode="auto">
          <a:xfrm>
            <a:off x="6689057" y="4922930"/>
            <a:ext cx="400107" cy="310530"/>
            <a:chOff x="0" y="0"/>
            <a:chExt cx="576" cy="443"/>
          </a:xfrm>
          <a:solidFill>
            <a:schemeClr val="bg1"/>
          </a:solidFill>
        </p:grpSpPr>
        <p:sp>
          <p:nvSpPr>
            <p:cNvPr id="96" name="AutoShape 220"/>
            <p:cNvSpPr>
              <a:spLocks/>
            </p:cNvSpPr>
            <p:nvPr/>
          </p:nvSpPr>
          <p:spPr bwMode="auto">
            <a:xfrm>
              <a:off x="0" y="0"/>
              <a:ext cx="576" cy="39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w 21600"/>
                <a:gd name="T25" fmla="*/ 0 h 21600"/>
                <a:gd name="T26" fmla="*/ 0 w 21600"/>
                <a:gd name="T27" fmla="*/ 0 h 21600"/>
                <a:gd name="T28" fmla="*/ 0 w 21600"/>
                <a:gd name="T29" fmla="*/ 0 h 21600"/>
                <a:gd name="T30" fmla="*/ 0 w 21600"/>
                <a:gd name="T31" fmla="*/ 0 h 21600"/>
                <a:gd name="T32" fmla="*/ 0 w 21600"/>
                <a:gd name="T33" fmla="*/ 0 h 21600"/>
                <a:gd name="T34" fmla="*/ 0 w 21600"/>
                <a:gd name="T35" fmla="*/ 0 h 21600"/>
                <a:gd name="T36" fmla="*/ 0 w 21600"/>
                <a:gd name="T37" fmla="*/ 0 h 21600"/>
                <a:gd name="T38" fmla="*/ 0 w 21600"/>
                <a:gd name="T39" fmla="*/ 0 h 21600"/>
                <a:gd name="T40" fmla="*/ 0 w 21600"/>
                <a:gd name="T41" fmla="*/ 0 h 21600"/>
                <a:gd name="T42" fmla="*/ 0 w 21600"/>
                <a:gd name="T43" fmla="*/ 0 h 21600"/>
                <a:gd name="T44" fmla="*/ 0 w 21600"/>
                <a:gd name="T45" fmla="*/ 0 h 21600"/>
                <a:gd name="T46" fmla="*/ 0 w 21600"/>
                <a:gd name="T47" fmla="*/ 0 h 21600"/>
                <a:gd name="T48" fmla="*/ 0 w 21600"/>
                <a:gd name="T49" fmla="*/ 0 h 21600"/>
                <a:gd name="T50" fmla="*/ 0 w 21600"/>
                <a:gd name="T51" fmla="*/ 0 h 21600"/>
                <a:gd name="T52" fmla="*/ 0 w 21600"/>
                <a:gd name="T53" fmla="*/ 0 h 21600"/>
                <a:gd name="T54" fmla="*/ 0 w 21600"/>
                <a:gd name="T55" fmla="*/ 0 h 21600"/>
                <a:gd name="T56" fmla="*/ 0 w 21600"/>
                <a:gd name="T57" fmla="*/ 0 h 21600"/>
                <a:gd name="T58" fmla="*/ 0 w 21600"/>
                <a:gd name="T59" fmla="*/ 0 h 21600"/>
                <a:gd name="T60" fmla="*/ 0 w 21600"/>
                <a:gd name="T61" fmla="*/ 0 h 216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1600" h="21600">
                  <a:moveTo>
                    <a:pt x="18979" y="9813"/>
                  </a:moveTo>
                  <a:cubicBezTo>
                    <a:pt x="18987" y="9628"/>
                    <a:pt x="18998" y="9444"/>
                    <a:pt x="18998" y="9257"/>
                  </a:cubicBezTo>
                  <a:cubicBezTo>
                    <a:pt x="18998" y="4145"/>
                    <a:pt x="16122" y="0"/>
                    <a:pt x="12573" y="0"/>
                  </a:cubicBezTo>
                  <a:cubicBezTo>
                    <a:pt x="10013" y="0"/>
                    <a:pt x="7810" y="2160"/>
                    <a:pt x="6777" y="5279"/>
                  </a:cubicBezTo>
                  <a:cubicBezTo>
                    <a:pt x="6276" y="4719"/>
                    <a:pt x="5648" y="4383"/>
                    <a:pt x="4964" y="4383"/>
                  </a:cubicBezTo>
                  <a:cubicBezTo>
                    <a:pt x="3328" y="4383"/>
                    <a:pt x="2000" y="6295"/>
                    <a:pt x="2000" y="8653"/>
                  </a:cubicBezTo>
                  <a:cubicBezTo>
                    <a:pt x="2000" y="9096"/>
                    <a:pt x="2047" y="9524"/>
                    <a:pt x="2134" y="9925"/>
                  </a:cubicBezTo>
                  <a:cubicBezTo>
                    <a:pt x="858" y="11019"/>
                    <a:pt x="0" y="13019"/>
                    <a:pt x="0" y="15314"/>
                  </a:cubicBezTo>
                  <a:cubicBezTo>
                    <a:pt x="0" y="18744"/>
                    <a:pt x="1912" y="21527"/>
                    <a:pt x="4285" y="21579"/>
                  </a:cubicBezTo>
                  <a:lnTo>
                    <a:pt x="4285" y="21583"/>
                  </a:lnTo>
                  <a:lnTo>
                    <a:pt x="4335" y="21583"/>
                  </a:lnTo>
                  <a:cubicBezTo>
                    <a:pt x="4341" y="21583"/>
                    <a:pt x="4347" y="21584"/>
                    <a:pt x="4353" y="21584"/>
                  </a:cubicBezTo>
                  <a:cubicBezTo>
                    <a:pt x="4359" y="21584"/>
                    <a:pt x="4364" y="21583"/>
                    <a:pt x="4370" y="21583"/>
                  </a:cubicBezTo>
                  <a:lnTo>
                    <a:pt x="7713" y="21583"/>
                  </a:lnTo>
                  <a:lnTo>
                    <a:pt x="7713" y="19075"/>
                  </a:lnTo>
                  <a:lnTo>
                    <a:pt x="6761" y="19075"/>
                  </a:lnTo>
                  <a:cubicBezTo>
                    <a:pt x="5842" y="19075"/>
                    <a:pt x="5083" y="18421"/>
                    <a:pt x="4728" y="17327"/>
                  </a:cubicBezTo>
                  <a:cubicBezTo>
                    <a:pt x="4373" y="16233"/>
                    <a:pt x="4513" y="14974"/>
                    <a:pt x="5102" y="13959"/>
                  </a:cubicBezTo>
                  <a:lnTo>
                    <a:pt x="8860" y="7492"/>
                  </a:lnTo>
                  <a:cubicBezTo>
                    <a:pt x="9334" y="6677"/>
                    <a:pt x="10019" y="6210"/>
                    <a:pt x="10739" y="6210"/>
                  </a:cubicBezTo>
                  <a:cubicBezTo>
                    <a:pt x="11460" y="6210"/>
                    <a:pt x="12144" y="6677"/>
                    <a:pt x="12618" y="7493"/>
                  </a:cubicBezTo>
                  <a:lnTo>
                    <a:pt x="16376" y="13960"/>
                  </a:lnTo>
                  <a:cubicBezTo>
                    <a:pt x="16966" y="14974"/>
                    <a:pt x="17105" y="16233"/>
                    <a:pt x="16750" y="17327"/>
                  </a:cubicBezTo>
                  <a:cubicBezTo>
                    <a:pt x="16395" y="18421"/>
                    <a:pt x="15635" y="19075"/>
                    <a:pt x="14718" y="19075"/>
                  </a:cubicBezTo>
                  <a:lnTo>
                    <a:pt x="13765" y="19075"/>
                  </a:lnTo>
                  <a:lnTo>
                    <a:pt x="13765" y="21583"/>
                  </a:lnTo>
                  <a:lnTo>
                    <a:pt x="17114" y="21583"/>
                  </a:lnTo>
                  <a:cubicBezTo>
                    <a:pt x="17191" y="21589"/>
                    <a:pt x="17268" y="21600"/>
                    <a:pt x="17346" y="21600"/>
                  </a:cubicBezTo>
                  <a:cubicBezTo>
                    <a:pt x="19696" y="21600"/>
                    <a:pt x="21600" y="18856"/>
                    <a:pt x="21600" y="15472"/>
                  </a:cubicBezTo>
                  <a:cubicBezTo>
                    <a:pt x="21600" y="12921"/>
                    <a:pt x="20518" y="10735"/>
                    <a:pt x="18979" y="9813"/>
                  </a:cubicBezTo>
                  <a:close/>
                  <a:moveTo>
                    <a:pt x="18979" y="9813"/>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sz="3600" dirty="0">
                <a:latin typeface="Roboto condensed"/>
                <a:cs typeface="Roboto condensed"/>
              </a:endParaRPr>
            </a:p>
          </p:txBody>
        </p:sp>
        <p:sp>
          <p:nvSpPr>
            <p:cNvPr id="97" name="AutoShape 221"/>
            <p:cNvSpPr>
              <a:spLocks/>
            </p:cNvSpPr>
            <p:nvPr/>
          </p:nvSpPr>
          <p:spPr bwMode="auto">
            <a:xfrm>
              <a:off x="168" y="168"/>
              <a:ext cx="234" cy="275"/>
            </a:xfrm>
            <a:custGeom>
              <a:avLst/>
              <a:gdLst>
                <a:gd name="T0" fmla="*/ 0 w 20986"/>
                <a:gd name="T1" fmla="*/ 0 h 21600"/>
                <a:gd name="T2" fmla="*/ 0 w 20986"/>
                <a:gd name="T3" fmla="*/ 0 h 21600"/>
                <a:gd name="T4" fmla="*/ 0 w 20986"/>
                <a:gd name="T5" fmla="*/ 0 h 21600"/>
                <a:gd name="T6" fmla="*/ 0 w 20986"/>
                <a:gd name="T7" fmla="*/ 0 h 21600"/>
                <a:gd name="T8" fmla="*/ 0 w 20986"/>
                <a:gd name="T9" fmla="*/ 0 h 21600"/>
                <a:gd name="T10" fmla="*/ 0 w 20986"/>
                <a:gd name="T11" fmla="*/ 0 h 21600"/>
                <a:gd name="T12" fmla="*/ 0 w 20986"/>
                <a:gd name="T13" fmla="*/ 0 h 21600"/>
                <a:gd name="T14" fmla="*/ 0 w 20986"/>
                <a:gd name="T15" fmla="*/ 0 h 21600"/>
                <a:gd name="T16" fmla="*/ 0 w 20986"/>
                <a:gd name="T17" fmla="*/ 0 h 21600"/>
                <a:gd name="T18" fmla="*/ 0 w 20986"/>
                <a:gd name="T19" fmla="*/ 0 h 21600"/>
                <a:gd name="T20" fmla="*/ 0 w 20986"/>
                <a:gd name="T21" fmla="*/ 0 h 21600"/>
                <a:gd name="T22" fmla="*/ 0 w 20986"/>
                <a:gd name="T23" fmla="*/ 0 h 21600"/>
                <a:gd name="T24" fmla="*/ 0 w 20986"/>
                <a:gd name="T25" fmla="*/ 0 h 21600"/>
                <a:gd name="T26" fmla="*/ 0 w 20986"/>
                <a:gd name="T27" fmla="*/ 0 h 21600"/>
                <a:gd name="T28" fmla="*/ 0 w 20986"/>
                <a:gd name="T29" fmla="*/ 0 h 21600"/>
                <a:gd name="T30" fmla="*/ 0 w 20986"/>
                <a:gd name="T31" fmla="*/ 0 h 21600"/>
                <a:gd name="T32" fmla="*/ 0 w 20986"/>
                <a:gd name="T33" fmla="*/ 0 h 216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0986" h="21600">
                  <a:moveTo>
                    <a:pt x="20639" y="9912"/>
                  </a:moveTo>
                  <a:lnTo>
                    <a:pt x="11682" y="514"/>
                  </a:lnTo>
                  <a:cubicBezTo>
                    <a:pt x="11355" y="171"/>
                    <a:pt x="10923" y="0"/>
                    <a:pt x="10493" y="0"/>
                  </a:cubicBezTo>
                  <a:cubicBezTo>
                    <a:pt x="10062" y="0"/>
                    <a:pt x="9631" y="171"/>
                    <a:pt x="9304" y="514"/>
                  </a:cubicBezTo>
                  <a:lnTo>
                    <a:pt x="347" y="9912"/>
                  </a:lnTo>
                  <a:cubicBezTo>
                    <a:pt x="-307" y="10598"/>
                    <a:pt x="-9" y="11159"/>
                    <a:pt x="1010" y="11159"/>
                  </a:cubicBezTo>
                  <a:lnTo>
                    <a:pt x="5719" y="11159"/>
                  </a:lnTo>
                  <a:cubicBezTo>
                    <a:pt x="6228" y="11159"/>
                    <a:pt x="6898" y="11159"/>
                    <a:pt x="7570" y="11159"/>
                  </a:cubicBezTo>
                  <a:lnTo>
                    <a:pt x="7570" y="19974"/>
                  </a:lnTo>
                  <a:cubicBezTo>
                    <a:pt x="7570" y="20868"/>
                    <a:pt x="8404" y="21600"/>
                    <a:pt x="9423" y="21600"/>
                  </a:cubicBezTo>
                  <a:lnTo>
                    <a:pt x="11565" y="21600"/>
                  </a:lnTo>
                  <a:cubicBezTo>
                    <a:pt x="12584" y="21600"/>
                    <a:pt x="13418" y="20868"/>
                    <a:pt x="13418" y="19974"/>
                  </a:cubicBezTo>
                  <a:lnTo>
                    <a:pt x="13418" y="11159"/>
                  </a:lnTo>
                  <a:cubicBezTo>
                    <a:pt x="14088" y="11159"/>
                    <a:pt x="14760" y="11159"/>
                    <a:pt x="15269" y="11159"/>
                  </a:cubicBezTo>
                  <a:lnTo>
                    <a:pt x="19977" y="11159"/>
                  </a:lnTo>
                  <a:cubicBezTo>
                    <a:pt x="20995" y="11159"/>
                    <a:pt x="21293" y="10598"/>
                    <a:pt x="20639" y="9912"/>
                  </a:cubicBezTo>
                  <a:close/>
                  <a:moveTo>
                    <a:pt x="20639" y="9912"/>
                  </a:moveTo>
                </a:path>
              </a:pathLst>
            </a:custGeom>
            <a:grpFill/>
            <a:ln>
              <a:noFill/>
            </a:ln>
            <a:extLst>
              <a:ext uri="{91240B29-F687-4f45-9708-019B960494DF}">
                <a14:hiddenLine xmlns="" xmlns:a14="http://schemas.microsoft.com/office/drawing/2010/main" w="25400" cap="flat">
                  <a:solidFill>
                    <a:schemeClr val="tx1"/>
                  </a:solidFill>
                  <a:miter lim="800000"/>
                  <a:headEnd type="none" w="med" len="med"/>
                  <a:tailEnd type="none" w="med" len="med"/>
                </a14:hiddenLine>
              </a:ext>
            </a:extLst>
          </p:spPr>
          <p:txBody>
            <a:bodyPr lIns="0" tIns="0" rIns="0" bIns="0"/>
            <a:lstStyle/>
            <a:p>
              <a:endParaRPr lang="en-US" sz="3600" dirty="0">
                <a:latin typeface="Roboto condensed"/>
                <a:cs typeface="Roboto condensed"/>
              </a:endParaRPr>
            </a:p>
          </p:txBody>
        </p:sp>
      </p:grpSp>
    </p:spTree>
    <p:extLst>
      <p:ext uri="{BB962C8B-B14F-4D97-AF65-F5344CB8AC3E}">
        <p14:creationId xmlns:p14="http://schemas.microsoft.com/office/powerpoint/2010/main" val="2440526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文本框 38"/>
          <p:cNvSpPr txBox="1">
            <a:spLocks noChangeArrowheads="1"/>
          </p:cNvSpPr>
          <p:nvPr/>
        </p:nvSpPr>
        <p:spPr bwMode="auto">
          <a:xfrm>
            <a:off x="519113" y="171450"/>
            <a:ext cx="2136775" cy="368300"/>
          </a:xfrm>
          <a:prstGeom prst="rect">
            <a:avLst/>
          </a:prstGeom>
          <a:noFill/>
          <a:ln w="9525">
            <a:noFill/>
            <a:miter lim="800000"/>
            <a:headEnd/>
            <a:tailEnd/>
          </a:ln>
        </p:spPr>
        <p:txBody>
          <a:bodyPr>
            <a:spAutoFit/>
          </a:bodyPr>
          <a:lstStyle/>
          <a:p>
            <a:pPr eaLnBrk="1" hangingPunct="1"/>
            <a:r>
              <a:rPr lang="zh-CN" altLang="en-US" b="1">
                <a:solidFill>
                  <a:schemeClr val="bg1"/>
                </a:solidFill>
                <a:latin typeface="微软雅黑" pitchFamily="34" charset="-122"/>
                <a:ea typeface="微软雅黑" pitchFamily="34" charset="-122"/>
              </a:rPr>
              <a:t>点此添加您的标题</a:t>
            </a:r>
          </a:p>
        </p:txBody>
      </p:sp>
      <p:grpSp>
        <p:nvGrpSpPr>
          <p:cNvPr id="8196" name="组合 3"/>
          <p:cNvGrpSpPr>
            <a:grpSpLocks/>
          </p:cNvGrpSpPr>
          <p:nvPr/>
        </p:nvGrpSpPr>
        <p:grpSpPr bwMode="auto">
          <a:xfrm>
            <a:off x="196850" y="182563"/>
            <a:ext cx="238125" cy="347662"/>
            <a:chOff x="0" y="0"/>
            <a:chExt cx="569789" cy="829904"/>
          </a:xfrm>
        </p:grpSpPr>
        <p:sp>
          <p:nvSpPr>
            <p:cNvPr id="8279" name="菱形 39"/>
            <p:cNvSpPr>
              <a:spLocks noChangeArrowheads="1"/>
            </p:cNvSpPr>
            <p:nvPr/>
          </p:nvSpPr>
          <p:spPr bwMode="auto">
            <a:xfrm>
              <a:off x="0" y="0"/>
              <a:ext cx="569789" cy="569790"/>
            </a:xfrm>
            <a:prstGeom prst="diamond">
              <a:avLst/>
            </a:prstGeom>
            <a:noFill/>
            <a:ln w="12700">
              <a:solidFill>
                <a:schemeClr val="bg1"/>
              </a:solid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sp>
          <p:nvSpPr>
            <p:cNvPr id="8280" name="菱形 40"/>
            <p:cNvSpPr>
              <a:spLocks noChangeArrowheads="1"/>
            </p:cNvSpPr>
            <p:nvPr/>
          </p:nvSpPr>
          <p:spPr bwMode="auto">
            <a:xfrm>
              <a:off x="0" y="260114"/>
              <a:ext cx="569789" cy="569790"/>
            </a:xfrm>
            <a:prstGeom prst="diamond">
              <a:avLst/>
            </a:prstGeom>
            <a:noFill/>
            <a:ln w="12700">
              <a:solidFill>
                <a:schemeClr val="bg1"/>
              </a:solid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grpSp>
      <p:cxnSp>
        <p:nvCxnSpPr>
          <p:cNvPr id="8197" name="Straight Connector 72"/>
          <p:cNvCxnSpPr>
            <a:cxnSpLocks noChangeShapeType="1"/>
          </p:cNvCxnSpPr>
          <p:nvPr/>
        </p:nvCxnSpPr>
        <p:spPr bwMode="auto">
          <a:xfrm>
            <a:off x="4146550" y="2368550"/>
            <a:ext cx="1584325" cy="0"/>
          </a:xfrm>
          <a:prstGeom prst="line">
            <a:avLst/>
          </a:prstGeom>
          <a:noFill/>
          <a:ln w="19050" cap="rnd">
            <a:solidFill>
              <a:schemeClr val="bg1"/>
            </a:solidFill>
            <a:prstDash val="sysDot"/>
            <a:round/>
            <a:headEnd/>
            <a:tailEnd/>
          </a:ln>
        </p:spPr>
      </p:cxnSp>
      <p:cxnSp>
        <p:nvCxnSpPr>
          <p:cNvPr id="8198" name="Straight Connector 75"/>
          <p:cNvCxnSpPr>
            <a:cxnSpLocks noChangeShapeType="1"/>
          </p:cNvCxnSpPr>
          <p:nvPr/>
        </p:nvCxnSpPr>
        <p:spPr bwMode="auto">
          <a:xfrm>
            <a:off x="6386513" y="2368550"/>
            <a:ext cx="1584325" cy="0"/>
          </a:xfrm>
          <a:prstGeom prst="line">
            <a:avLst/>
          </a:prstGeom>
          <a:noFill/>
          <a:ln w="19050" cap="rnd">
            <a:solidFill>
              <a:schemeClr val="bg1"/>
            </a:solidFill>
            <a:prstDash val="sysDot"/>
            <a:round/>
            <a:headEnd/>
            <a:tailEnd/>
          </a:ln>
        </p:spPr>
      </p:cxnSp>
      <p:cxnSp>
        <p:nvCxnSpPr>
          <p:cNvPr id="8199" name="Straight Connector 76"/>
          <p:cNvCxnSpPr>
            <a:cxnSpLocks noChangeShapeType="1"/>
          </p:cNvCxnSpPr>
          <p:nvPr/>
        </p:nvCxnSpPr>
        <p:spPr bwMode="auto">
          <a:xfrm>
            <a:off x="8647113" y="2368550"/>
            <a:ext cx="1582737" cy="0"/>
          </a:xfrm>
          <a:prstGeom prst="line">
            <a:avLst/>
          </a:prstGeom>
          <a:noFill/>
          <a:ln w="19050" cap="rnd">
            <a:solidFill>
              <a:schemeClr val="bg1"/>
            </a:solidFill>
            <a:prstDash val="sysDot"/>
            <a:round/>
            <a:headEnd/>
            <a:tailEnd/>
          </a:ln>
        </p:spPr>
      </p:cxnSp>
      <p:cxnSp>
        <p:nvCxnSpPr>
          <p:cNvPr id="8200" name="Straight Connector 77"/>
          <p:cNvCxnSpPr>
            <a:cxnSpLocks noChangeShapeType="1"/>
          </p:cNvCxnSpPr>
          <p:nvPr/>
        </p:nvCxnSpPr>
        <p:spPr bwMode="auto">
          <a:xfrm>
            <a:off x="-336550" y="2368550"/>
            <a:ext cx="1582738" cy="0"/>
          </a:xfrm>
          <a:prstGeom prst="line">
            <a:avLst/>
          </a:prstGeom>
          <a:noFill/>
          <a:ln w="19050" cap="rnd">
            <a:solidFill>
              <a:schemeClr val="bg1"/>
            </a:solidFill>
            <a:prstDash val="sysDot"/>
            <a:round/>
            <a:headEnd/>
            <a:tailEnd/>
          </a:ln>
        </p:spPr>
      </p:cxnSp>
      <p:cxnSp>
        <p:nvCxnSpPr>
          <p:cNvPr id="8201" name="Straight Connector 78"/>
          <p:cNvCxnSpPr>
            <a:cxnSpLocks noChangeShapeType="1"/>
          </p:cNvCxnSpPr>
          <p:nvPr/>
        </p:nvCxnSpPr>
        <p:spPr bwMode="auto">
          <a:xfrm>
            <a:off x="1903413" y="2368550"/>
            <a:ext cx="1584325" cy="0"/>
          </a:xfrm>
          <a:prstGeom prst="line">
            <a:avLst/>
          </a:prstGeom>
          <a:noFill/>
          <a:ln w="19050" cap="rnd">
            <a:solidFill>
              <a:schemeClr val="bg1"/>
            </a:solidFill>
            <a:prstDash val="sysDot"/>
            <a:round/>
            <a:headEnd/>
            <a:tailEnd/>
          </a:ln>
        </p:spPr>
      </p:cxnSp>
      <p:cxnSp>
        <p:nvCxnSpPr>
          <p:cNvPr id="8202" name="Straight Connector 79"/>
          <p:cNvCxnSpPr>
            <a:cxnSpLocks noChangeShapeType="1"/>
          </p:cNvCxnSpPr>
          <p:nvPr/>
        </p:nvCxnSpPr>
        <p:spPr bwMode="auto">
          <a:xfrm>
            <a:off x="10958513" y="2368550"/>
            <a:ext cx="1584325" cy="0"/>
          </a:xfrm>
          <a:prstGeom prst="line">
            <a:avLst/>
          </a:prstGeom>
          <a:noFill/>
          <a:ln w="19050" cap="rnd">
            <a:solidFill>
              <a:schemeClr val="bg1"/>
            </a:solidFill>
            <a:prstDash val="sysDot"/>
            <a:round/>
            <a:headEnd/>
            <a:tailEnd/>
          </a:ln>
        </p:spPr>
      </p:cxnSp>
      <p:cxnSp>
        <p:nvCxnSpPr>
          <p:cNvPr id="8203" name="Straight Connector 80"/>
          <p:cNvCxnSpPr>
            <a:cxnSpLocks noChangeShapeType="1"/>
          </p:cNvCxnSpPr>
          <p:nvPr/>
        </p:nvCxnSpPr>
        <p:spPr bwMode="auto">
          <a:xfrm>
            <a:off x="4149725" y="4546600"/>
            <a:ext cx="1584325" cy="0"/>
          </a:xfrm>
          <a:prstGeom prst="line">
            <a:avLst/>
          </a:prstGeom>
          <a:noFill/>
          <a:ln w="19050" cap="rnd">
            <a:solidFill>
              <a:schemeClr val="bg1"/>
            </a:solidFill>
            <a:prstDash val="sysDot"/>
            <a:round/>
            <a:headEnd/>
            <a:tailEnd/>
          </a:ln>
        </p:spPr>
      </p:cxnSp>
      <p:cxnSp>
        <p:nvCxnSpPr>
          <p:cNvPr id="8204" name="Straight Connector 81"/>
          <p:cNvCxnSpPr>
            <a:cxnSpLocks noChangeShapeType="1"/>
          </p:cNvCxnSpPr>
          <p:nvPr/>
        </p:nvCxnSpPr>
        <p:spPr bwMode="auto">
          <a:xfrm>
            <a:off x="6391275" y="4546600"/>
            <a:ext cx="1582738" cy="0"/>
          </a:xfrm>
          <a:prstGeom prst="line">
            <a:avLst/>
          </a:prstGeom>
          <a:noFill/>
          <a:ln w="19050" cap="rnd">
            <a:solidFill>
              <a:schemeClr val="bg1"/>
            </a:solidFill>
            <a:prstDash val="sysDot"/>
            <a:round/>
            <a:headEnd/>
            <a:tailEnd/>
          </a:ln>
        </p:spPr>
      </p:cxnSp>
      <p:cxnSp>
        <p:nvCxnSpPr>
          <p:cNvPr id="8205" name="Straight Connector 82"/>
          <p:cNvCxnSpPr>
            <a:cxnSpLocks noChangeShapeType="1"/>
          </p:cNvCxnSpPr>
          <p:nvPr/>
        </p:nvCxnSpPr>
        <p:spPr bwMode="auto">
          <a:xfrm>
            <a:off x="8650288" y="4546600"/>
            <a:ext cx="1584325" cy="0"/>
          </a:xfrm>
          <a:prstGeom prst="line">
            <a:avLst/>
          </a:prstGeom>
          <a:noFill/>
          <a:ln w="19050" cap="rnd">
            <a:solidFill>
              <a:schemeClr val="bg1"/>
            </a:solidFill>
            <a:prstDash val="sysDot"/>
            <a:round/>
            <a:headEnd/>
            <a:tailEnd/>
          </a:ln>
        </p:spPr>
      </p:cxnSp>
      <p:cxnSp>
        <p:nvCxnSpPr>
          <p:cNvPr id="8206" name="Straight Connector 83"/>
          <p:cNvCxnSpPr>
            <a:cxnSpLocks noChangeShapeType="1"/>
          </p:cNvCxnSpPr>
          <p:nvPr/>
        </p:nvCxnSpPr>
        <p:spPr bwMode="auto">
          <a:xfrm>
            <a:off x="1906588" y="4546600"/>
            <a:ext cx="1584325" cy="0"/>
          </a:xfrm>
          <a:prstGeom prst="line">
            <a:avLst/>
          </a:prstGeom>
          <a:noFill/>
          <a:ln w="19050" cap="rnd">
            <a:solidFill>
              <a:schemeClr val="bg1"/>
            </a:solidFill>
            <a:prstDash val="sysDot"/>
            <a:round/>
            <a:headEnd/>
            <a:tailEnd/>
          </a:ln>
        </p:spPr>
      </p:cxnSp>
      <p:cxnSp>
        <p:nvCxnSpPr>
          <p:cNvPr id="8207" name="Straight Connector 84"/>
          <p:cNvCxnSpPr>
            <a:cxnSpLocks noChangeShapeType="1"/>
          </p:cNvCxnSpPr>
          <p:nvPr/>
        </p:nvCxnSpPr>
        <p:spPr bwMode="auto">
          <a:xfrm>
            <a:off x="-336550" y="4546600"/>
            <a:ext cx="1582738" cy="0"/>
          </a:xfrm>
          <a:prstGeom prst="line">
            <a:avLst/>
          </a:prstGeom>
          <a:noFill/>
          <a:ln w="19050" cap="rnd">
            <a:solidFill>
              <a:schemeClr val="bg1"/>
            </a:solidFill>
            <a:prstDash val="sysDot"/>
            <a:round/>
            <a:headEnd/>
            <a:tailEnd/>
          </a:ln>
        </p:spPr>
      </p:cxnSp>
      <p:grpSp>
        <p:nvGrpSpPr>
          <p:cNvPr id="8208" name="组合 129"/>
          <p:cNvGrpSpPr>
            <a:grpSpLocks/>
          </p:cNvGrpSpPr>
          <p:nvPr/>
        </p:nvGrpSpPr>
        <p:grpSpPr bwMode="auto">
          <a:xfrm>
            <a:off x="747713" y="1657350"/>
            <a:ext cx="1974850" cy="1974850"/>
            <a:chOff x="0" y="0"/>
            <a:chExt cx="1975134" cy="1975949"/>
          </a:xfrm>
        </p:grpSpPr>
        <p:sp>
          <p:nvSpPr>
            <p:cNvPr id="8273" name="Oval 92"/>
            <p:cNvSpPr>
              <a:spLocks noChangeArrowheads="1"/>
            </p:cNvSpPr>
            <p:nvPr/>
          </p:nvSpPr>
          <p:spPr bwMode="auto">
            <a:xfrm>
              <a:off x="451655" y="352262"/>
              <a:ext cx="720000" cy="72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sp>
          <p:nvSpPr>
            <p:cNvPr id="8274" name="Freeform 5"/>
            <p:cNvSpPr>
              <a:spLocks/>
            </p:cNvSpPr>
            <p:nvPr/>
          </p:nvSpPr>
          <p:spPr bwMode="auto">
            <a:xfrm>
              <a:off x="592159" y="491646"/>
              <a:ext cx="438992" cy="441232"/>
            </a:xfrm>
            <a:custGeom>
              <a:avLst/>
              <a:gdLst>
                <a:gd name="T0" fmla="*/ 745176467 w 246"/>
                <a:gd name="T1" fmla="*/ 41484744 h 247"/>
                <a:gd name="T2" fmla="*/ 557289722 w 246"/>
                <a:gd name="T3" fmla="*/ 111688860 h 247"/>
                <a:gd name="T4" fmla="*/ 487231256 w 246"/>
                <a:gd name="T5" fmla="*/ 191466115 h 247"/>
                <a:gd name="T6" fmla="*/ 76427445 w 246"/>
                <a:gd name="T7" fmla="*/ 114879306 h 247"/>
                <a:gd name="T8" fmla="*/ 15923278 w 246"/>
                <a:gd name="T9" fmla="*/ 175510312 h 247"/>
                <a:gd name="T10" fmla="*/ 340743476 w 246"/>
                <a:gd name="T11" fmla="*/ 347830178 h 247"/>
                <a:gd name="T12" fmla="*/ 206993655 w 246"/>
                <a:gd name="T13" fmla="*/ 507384743 h 247"/>
                <a:gd name="T14" fmla="*/ 171963530 w 246"/>
                <a:gd name="T15" fmla="*/ 548869473 h 247"/>
                <a:gd name="T16" fmla="*/ 38213723 w 246"/>
                <a:gd name="T17" fmla="*/ 513767422 h 247"/>
                <a:gd name="T18" fmla="*/ 0 w 246"/>
                <a:gd name="T19" fmla="*/ 552059919 h 247"/>
                <a:gd name="T20" fmla="*/ 149671307 w 246"/>
                <a:gd name="T21" fmla="*/ 638219824 h 247"/>
                <a:gd name="T22" fmla="*/ 235654885 w 246"/>
                <a:gd name="T23" fmla="*/ 788201153 h 247"/>
                <a:gd name="T24" fmla="*/ 273868593 w 246"/>
                <a:gd name="T25" fmla="*/ 749908656 h 247"/>
                <a:gd name="T26" fmla="*/ 238838468 w 246"/>
                <a:gd name="T27" fmla="*/ 615881343 h 247"/>
                <a:gd name="T28" fmla="*/ 280237545 w 246"/>
                <a:gd name="T29" fmla="*/ 580779292 h 247"/>
                <a:gd name="T30" fmla="*/ 439463116 w 246"/>
                <a:gd name="T31" fmla="*/ 446753654 h 247"/>
                <a:gd name="T32" fmla="*/ 611426701 w 246"/>
                <a:gd name="T33" fmla="*/ 772245351 h 247"/>
                <a:gd name="T34" fmla="*/ 671932632 w 246"/>
                <a:gd name="T35" fmla="*/ 711614373 h 247"/>
                <a:gd name="T36" fmla="*/ 595503430 w 246"/>
                <a:gd name="T37" fmla="*/ 299962770 h 247"/>
                <a:gd name="T38" fmla="*/ 675116216 w 246"/>
                <a:gd name="T39" fmla="*/ 229758612 h 247"/>
                <a:gd name="T40" fmla="*/ 745176467 w 246"/>
                <a:gd name="T41" fmla="*/ 41484744 h 24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46"/>
                <a:gd name="T64" fmla="*/ 0 h 247"/>
                <a:gd name="T65" fmla="*/ 246 w 246"/>
                <a:gd name="T66" fmla="*/ 247 h 24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46" h="247">
                  <a:moveTo>
                    <a:pt x="234" y="13"/>
                  </a:moveTo>
                  <a:cubicBezTo>
                    <a:pt x="221" y="0"/>
                    <a:pt x="196" y="11"/>
                    <a:pt x="175" y="35"/>
                  </a:cubicBezTo>
                  <a:cubicBezTo>
                    <a:pt x="153" y="60"/>
                    <a:pt x="153" y="60"/>
                    <a:pt x="153" y="60"/>
                  </a:cubicBezTo>
                  <a:cubicBezTo>
                    <a:pt x="24" y="36"/>
                    <a:pt x="24" y="36"/>
                    <a:pt x="24" y="36"/>
                  </a:cubicBezTo>
                  <a:cubicBezTo>
                    <a:pt x="5" y="55"/>
                    <a:pt x="5" y="55"/>
                    <a:pt x="5" y="55"/>
                  </a:cubicBezTo>
                  <a:cubicBezTo>
                    <a:pt x="107" y="109"/>
                    <a:pt x="107" y="109"/>
                    <a:pt x="107" y="109"/>
                  </a:cubicBezTo>
                  <a:cubicBezTo>
                    <a:pt x="65" y="159"/>
                    <a:pt x="65" y="159"/>
                    <a:pt x="65" y="159"/>
                  </a:cubicBezTo>
                  <a:cubicBezTo>
                    <a:pt x="61" y="164"/>
                    <a:pt x="57" y="168"/>
                    <a:pt x="54" y="172"/>
                  </a:cubicBezTo>
                  <a:cubicBezTo>
                    <a:pt x="12" y="161"/>
                    <a:pt x="12" y="161"/>
                    <a:pt x="12" y="161"/>
                  </a:cubicBezTo>
                  <a:cubicBezTo>
                    <a:pt x="0" y="173"/>
                    <a:pt x="0" y="173"/>
                    <a:pt x="0" y="173"/>
                  </a:cubicBezTo>
                  <a:cubicBezTo>
                    <a:pt x="47" y="200"/>
                    <a:pt x="47" y="200"/>
                    <a:pt x="47" y="200"/>
                  </a:cubicBezTo>
                  <a:cubicBezTo>
                    <a:pt x="74" y="247"/>
                    <a:pt x="74" y="247"/>
                    <a:pt x="74" y="247"/>
                  </a:cubicBezTo>
                  <a:cubicBezTo>
                    <a:pt x="86" y="235"/>
                    <a:pt x="86" y="235"/>
                    <a:pt x="86" y="235"/>
                  </a:cubicBezTo>
                  <a:cubicBezTo>
                    <a:pt x="75" y="193"/>
                    <a:pt x="75" y="193"/>
                    <a:pt x="75" y="193"/>
                  </a:cubicBezTo>
                  <a:cubicBezTo>
                    <a:pt x="79" y="190"/>
                    <a:pt x="83" y="186"/>
                    <a:pt x="88" y="182"/>
                  </a:cubicBezTo>
                  <a:cubicBezTo>
                    <a:pt x="138" y="140"/>
                    <a:pt x="138" y="140"/>
                    <a:pt x="138" y="140"/>
                  </a:cubicBezTo>
                  <a:cubicBezTo>
                    <a:pt x="192" y="242"/>
                    <a:pt x="192" y="242"/>
                    <a:pt x="192" y="242"/>
                  </a:cubicBezTo>
                  <a:cubicBezTo>
                    <a:pt x="211" y="223"/>
                    <a:pt x="211" y="223"/>
                    <a:pt x="211" y="223"/>
                  </a:cubicBezTo>
                  <a:cubicBezTo>
                    <a:pt x="187" y="94"/>
                    <a:pt x="187" y="94"/>
                    <a:pt x="187" y="94"/>
                  </a:cubicBezTo>
                  <a:cubicBezTo>
                    <a:pt x="212" y="72"/>
                    <a:pt x="212" y="72"/>
                    <a:pt x="212" y="72"/>
                  </a:cubicBezTo>
                  <a:cubicBezTo>
                    <a:pt x="236" y="51"/>
                    <a:pt x="246" y="25"/>
                    <a:pt x="234" y="13"/>
                  </a:cubicBez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sp>
          <p:nvSpPr>
            <p:cNvPr id="8275" name="TextBox 94"/>
            <p:cNvSpPr txBox="1">
              <a:spLocks noChangeArrowheads="1"/>
            </p:cNvSpPr>
            <p:nvPr/>
          </p:nvSpPr>
          <p:spPr bwMode="auto">
            <a:xfrm>
              <a:off x="524704" y="0"/>
              <a:ext cx="543740" cy="307777"/>
            </a:xfrm>
            <a:prstGeom prst="rect">
              <a:avLst/>
            </a:prstGeom>
            <a:noFill/>
            <a:ln w="9525">
              <a:noFill/>
              <a:miter lim="800000"/>
              <a:headEnd/>
              <a:tailEnd/>
            </a:ln>
          </p:spPr>
          <p:txBody>
            <a:bodyPr wrap="none">
              <a:spAutoFit/>
            </a:bodyPr>
            <a:lstStyle/>
            <a:p>
              <a:pPr algn="ctr" eaLnBrk="1" hangingPunct="1"/>
              <a:r>
                <a:rPr lang="zh-CN" altLang="en-US" sz="1400">
                  <a:solidFill>
                    <a:schemeClr val="bg1"/>
                  </a:solidFill>
                  <a:latin typeface="微软雅黑" pitchFamily="34" charset="-122"/>
                  <a:ea typeface="微软雅黑" pitchFamily="34" charset="-122"/>
                </a:rPr>
                <a:t>一月</a:t>
              </a:r>
              <a:endParaRPr lang="id-ID" altLang="en-US" sz="1400">
                <a:solidFill>
                  <a:schemeClr val="bg1"/>
                </a:solidFill>
                <a:latin typeface="微软雅黑" pitchFamily="34" charset="-122"/>
                <a:ea typeface="微软雅黑" pitchFamily="34" charset="-122"/>
              </a:endParaRPr>
            </a:p>
          </p:txBody>
        </p:sp>
        <p:grpSp>
          <p:nvGrpSpPr>
            <p:cNvPr id="8276" name="组合 133"/>
            <p:cNvGrpSpPr>
              <a:grpSpLocks/>
            </p:cNvGrpSpPr>
            <p:nvPr/>
          </p:nvGrpSpPr>
          <p:grpSpPr bwMode="auto">
            <a:xfrm>
              <a:off x="0" y="1185956"/>
              <a:ext cx="1975134" cy="789993"/>
              <a:chOff x="0" y="0"/>
              <a:chExt cx="1975134" cy="789993"/>
            </a:xfrm>
          </p:grpSpPr>
          <p:sp>
            <p:nvSpPr>
              <p:cNvPr id="8277" name="TextBox 28"/>
              <p:cNvSpPr txBox="1">
                <a:spLocks noChangeArrowheads="1"/>
              </p:cNvSpPr>
              <p:nvPr/>
            </p:nvSpPr>
            <p:spPr bwMode="auto">
              <a:xfrm>
                <a:off x="314306"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8278"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grpSp>
        <p:nvGrpSpPr>
          <p:cNvPr id="8209" name="组合 136"/>
          <p:cNvGrpSpPr>
            <a:grpSpLocks/>
          </p:cNvGrpSpPr>
          <p:nvPr/>
        </p:nvGrpSpPr>
        <p:grpSpPr bwMode="auto">
          <a:xfrm>
            <a:off x="3011488" y="1657350"/>
            <a:ext cx="1974850" cy="1974850"/>
            <a:chOff x="0" y="0"/>
            <a:chExt cx="1975134" cy="1975949"/>
          </a:xfrm>
        </p:grpSpPr>
        <p:sp>
          <p:nvSpPr>
            <p:cNvPr id="8267" name="Oval 126"/>
            <p:cNvSpPr>
              <a:spLocks noChangeArrowheads="1"/>
            </p:cNvSpPr>
            <p:nvPr/>
          </p:nvSpPr>
          <p:spPr bwMode="auto">
            <a:xfrm>
              <a:off x="464906" y="352262"/>
              <a:ext cx="720000" cy="72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pic>
          <p:nvPicPr>
            <p:cNvPr id="8268" name="Group 127"/>
            <p:cNvPicPr>
              <a:picLocks noChangeArrowheads="1"/>
            </p:cNvPicPr>
            <p:nvPr/>
          </p:nvPicPr>
          <p:blipFill>
            <a:blip r:embed="rId2"/>
            <a:srcRect/>
            <a:stretch>
              <a:fillRect/>
            </a:stretch>
          </p:blipFill>
          <p:spPr bwMode="auto">
            <a:xfrm>
              <a:off x="615984" y="501375"/>
              <a:ext cx="420624" cy="420624"/>
            </a:xfrm>
            <a:prstGeom prst="rect">
              <a:avLst/>
            </a:prstGeom>
            <a:noFill/>
            <a:ln w="9525">
              <a:noFill/>
              <a:miter lim="800000"/>
              <a:headEnd/>
              <a:tailEnd/>
            </a:ln>
          </p:spPr>
        </p:pic>
        <p:sp>
          <p:nvSpPr>
            <p:cNvPr id="8269" name="TextBox 94"/>
            <p:cNvSpPr txBox="1">
              <a:spLocks noChangeArrowheads="1"/>
            </p:cNvSpPr>
            <p:nvPr/>
          </p:nvSpPr>
          <p:spPr bwMode="auto">
            <a:xfrm>
              <a:off x="516649" y="0"/>
              <a:ext cx="543740" cy="307777"/>
            </a:xfrm>
            <a:prstGeom prst="rect">
              <a:avLst/>
            </a:prstGeom>
            <a:noFill/>
            <a:ln w="9525">
              <a:noFill/>
              <a:miter lim="800000"/>
              <a:headEnd/>
              <a:tailEnd/>
            </a:ln>
          </p:spPr>
          <p:txBody>
            <a:bodyPr wrap="none">
              <a:spAutoFit/>
            </a:bodyPr>
            <a:lstStyle/>
            <a:p>
              <a:pPr algn="ctr" eaLnBrk="1" hangingPunct="1"/>
              <a:r>
                <a:rPr lang="zh-CN" altLang="en-US" sz="1400">
                  <a:solidFill>
                    <a:schemeClr val="bg1"/>
                  </a:solidFill>
                  <a:latin typeface="微软雅黑" pitchFamily="34" charset="-122"/>
                  <a:ea typeface="微软雅黑" pitchFamily="34" charset="-122"/>
                </a:rPr>
                <a:t>二月</a:t>
              </a:r>
              <a:endParaRPr lang="id-ID" altLang="en-US" sz="1400">
                <a:solidFill>
                  <a:schemeClr val="bg1"/>
                </a:solidFill>
                <a:latin typeface="微软雅黑" pitchFamily="34" charset="-122"/>
                <a:ea typeface="微软雅黑" pitchFamily="34" charset="-122"/>
              </a:endParaRPr>
            </a:p>
          </p:txBody>
        </p:sp>
        <p:grpSp>
          <p:nvGrpSpPr>
            <p:cNvPr id="8270" name="组合 140"/>
            <p:cNvGrpSpPr>
              <a:grpSpLocks/>
            </p:cNvGrpSpPr>
            <p:nvPr/>
          </p:nvGrpSpPr>
          <p:grpSpPr bwMode="auto">
            <a:xfrm>
              <a:off x="0" y="1185956"/>
              <a:ext cx="1975134" cy="789993"/>
              <a:chOff x="0" y="0"/>
              <a:chExt cx="1975134" cy="789993"/>
            </a:xfrm>
          </p:grpSpPr>
          <p:sp>
            <p:nvSpPr>
              <p:cNvPr id="8271" name="TextBox 28"/>
              <p:cNvSpPr txBox="1">
                <a:spLocks noChangeArrowheads="1"/>
              </p:cNvSpPr>
              <p:nvPr/>
            </p:nvSpPr>
            <p:spPr bwMode="auto">
              <a:xfrm>
                <a:off x="314306"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8272"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grpSp>
        <p:nvGrpSpPr>
          <p:cNvPr id="8210" name="组合 146"/>
          <p:cNvGrpSpPr>
            <a:grpSpLocks/>
          </p:cNvGrpSpPr>
          <p:nvPr/>
        </p:nvGrpSpPr>
        <p:grpSpPr bwMode="auto">
          <a:xfrm>
            <a:off x="5318125" y="1657350"/>
            <a:ext cx="1974850" cy="1974850"/>
            <a:chOff x="0" y="0"/>
            <a:chExt cx="1975134" cy="1975949"/>
          </a:xfrm>
        </p:grpSpPr>
        <p:sp>
          <p:nvSpPr>
            <p:cNvPr id="8261" name="Oval 119"/>
            <p:cNvSpPr>
              <a:spLocks noChangeArrowheads="1"/>
            </p:cNvSpPr>
            <p:nvPr/>
          </p:nvSpPr>
          <p:spPr bwMode="auto">
            <a:xfrm>
              <a:off x="424926" y="352262"/>
              <a:ext cx="720000" cy="72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pic>
          <p:nvPicPr>
            <p:cNvPr id="8262" name="Group 120"/>
            <p:cNvPicPr>
              <a:picLocks noChangeArrowheads="1"/>
            </p:cNvPicPr>
            <p:nvPr/>
          </p:nvPicPr>
          <p:blipFill>
            <a:blip r:embed="rId3"/>
            <a:srcRect/>
            <a:stretch>
              <a:fillRect/>
            </a:stretch>
          </p:blipFill>
          <p:spPr bwMode="auto">
            <a:xfrm>
              <a:off x="576231" y="507471"/>
              <a:ext cx="414528" cy="408432"/>
            </a:xfrm>
            <a:prstGeom prst="rect">
              <a:avLst/>
            </a:prstGeom>
            <a:noFill/>
            <a:ln w="9525">
              <a:noFill/>
              <a:miter lim="800000"/>
              <a:headEnd/>
              <a:tailEnd/>
            </a:ln>
          </p:spPr>
        </p:pic>
        <p:sp>
          <p:nvSpPr>
            <p:cNvPr id="8263" name="TextBox 94"/>
            <p:cNvSpPr txBox="1">
              <a:spLocks noChangeArrowheads="1"/>
            </p:cNvSpPr>
            <p:nvPr/>
          </p:nvSpPr>
          <p:spPr bwMode="auto">
            <a:xfrm>
              <a:off x="519580" y="0"/>
              <a:ext cx="543740" cy="307777"/>
            </a:xfrm>
            <a:prstGeom prst="rect">
              <a:avLst/>
            </a:prstGeom>
            <a:noFill/>
            <a:ln w="9525">
              <a:noFill/>
              <a:miter lim="800000"/>
              <a:headEnd/>
              <a:tailEnd/>
            </a:ln>
          </p:spPr>
          <p:txBody>
            <a:bodyPr wrap="none">
              <a:spAutoFit/>
            </a:bodyPr>
            <a:lstStyle/>
            <a:p>
              <a:pPr algn="ctr" eaLnBrk="1" hangingPunct="1"/>
              <a:r>
                <a:rPr lang="zh-CN" altLang="en-US" sz="1400">
                  <a:solidFill>
                    <a:schemeClr val="bg1"/>
                  </a:solidFill>
                  <a:latin typeface="微软雅黑" pitchFamily="34" charset="-122"/>
                  <a:ea typeface="微软雅黑" pitchFamily="34" charset="-122"/>
                </a:rPr>
                <a:t>三月</a:t>
              </a:r>
              <a:endParaRPr lang="id-ID" altLang="en-US" sz="1400">
                <a:solidFill>
                  <a:schemeClr val="bg1"/>
                </a:solidFill>
                <a:latin typeface="微软雅黑" pitchFamily="34" charset="-122"/>
                <a:ea typeface="微软雅黑" pitchFamily="34" charset="-122"/>
              </a:endParaRPr>
            </a:p>
          </p:txBody>
        </p:sp>
        <p:grpSp>
          <p:nvGrpSpPr>
            <p:cNvPr id="8264" name="组合 150"/>
            <p:cNvGrpSpPr>
              <a:grpSpLocks/>
            </p:cNvGrpSpPr>
            <p:nvPr/>
          </p:nvGrpSpPr>
          <p:grpSpPr bwMode="auto">
            <a:xfrm>
              <a:off x="0" y="1185956"/>
              <a:ext cx="1975134" cy="789993"/>
              <a:chOff x="0" y="0"/>
              <a:chExt cx="1975134" cy="789993"/>
            </a:xfrm>
          </p:grpSpPr>
          <p:sp>
            <p:nvSpPr>
              <p:cNvPr id="8265" name="TextBox 28"/>
              <p:cNvSpPr txBox="1">
                <a:spLocks noChangeArrowheads="1"/>
              </p:cNvSpPr>
              <p:nvPr/>
            </p:nvSpPr>
            <p:spPr bwMode="auto">
              <a:xfrm>
                <a:off x="314306"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8266"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grpSp>
        <p:nvGrpSpPr>
          <p:cNvPr id="8211" name="组合 157"/>
          <p:cNvGrpSpPr>
            <a:grpSpLocks/>
          </p:cNvGrpSpPr>
          <p:nvPr/>
        </p:nvGrpSpPr>
        <p:grpSpPr bwMode="auto">
          <a:xfrm>
            <a:off x="7581900" y="1657350"/>
            <a:ext cx="1974850" cy="1974850"/>
            <a:chOff x="0" y="0"/>
            <a:chExt cx="1975134" cy="1975949"/>
          </a:xfrm>
        </p:grpSpPr>
        <p:sp>
          <p:nvSpPr>
            <p:cNvPr id="8255" name="Oval 132"/>
            <p:cNvSpPr>
              <a:spLocks noChangeArrowheads="1"/>
            </p:cNvSpPr>
            <p:nvPr/>
          </p:nvSpPr>
          <p:spPr bwMode="auto">
            <a:xfrm>
              <a:off x="414427" y="352262"/>
              <a:ext cx="720000" cy="72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pic>
          <p:nvPicPr>
            <p:cNvPr id="8256" name="Group 133"/>
            <p:cNvPicPr>
              <a:picLocks noChangeArrowheads="1"/>
            </p:cNvPicPr>
            <p:nvPr/>
          </p:nvPicPr>
          <p:blipFill>
            <a:blip r:embed="rId4"/>
            <a:srcRect/>
            <a:stretch>
              <a:fillRect/>
            </a:stretch>
          </p:blipFill>
          <p:spPr bwMode="auto">
            <a:xfrm>
              <a:off x="586400" y="519663"/>
              <a:ext cx="390144" cy="396240"/>
            </a:xfrm>
            <a:prstGeom prst="rect">
              <a:avLst/>
            </a:prstGeom>
            <a:noFill/>
            <a:ln w="9525">
              <a:noFill/>
              <a:miter lim="800000"/>
              <a:headEnd/>
              <a:tailEnd/>
            </a:ln>
          </p:spPr>
        </p:pic>
        <p:sp>
          <p:nvSpPr>
            <p:cNvPr id="8257" name="TextBox 94"/>
            <p:cNvSpPr txBox="1">
              <a:spLocks noChangeArrowheads="1"/>
            </p:cNvSpPr>
            <p:nvPr/>
          </p:nvSpPr>
          <p:spPr bwMode="auto">
            <a:xfrm>
              <a:off x="450239" y="0"/>
              <a:ext cx="543740" cy="307777"/>
            </a:xfrm>
            <a:prstGeom prst="rect">
              <a:avLst/>
            </a:prstGeom>
            <a:noFill/>
            <a:ln w="9525">
              <a:noFill/>
              <a:miter lim="800000"/>
              <a:headEnd/>
              <a:tailEnd/>
            </a:ln>
          </p:spPr>
          <p:txBody>
            <a:bodyPr wrap="none">
              <a:spAutoFit/>
            </a:bodyPr>
            <a:lstStyle/>
            <a:p>
              <a:pPr algn="ctr" eaLnBrk="1" hangingPunct="1"/>
              <a:r>
                <a:rPr lang="zh-CN" altLang="en-US" sz="1400">
                  <a:solidFill>
                    <a:schemeClr val="bg1"/>
                  </a:solidFill>
                  <a:latin typeface="微软雅黑" pitchFamily="34" charset="-122"/>
                  <a:ea typeface="微软雅黑" pitchFamily="34" charset="-122"/>
                </a:rPr>
                <a:t>四月</a:t>
              </a:r>
              <a:endParaRPr lang="id-ID" altLang="en-US" sz="1400">
                <a:solidFill>
                  <a:schemeClr val="bg1"/>
                </a:solidFill>
                <a:latin typeface="微软雅黑" pitchFamily="34" charset="-122"/>
                <a:ea typeface="微软雅黑" pitchFamily="34" charset="-122"/>
              </a:endParaRPr>
            </a:p>
          </p:txBody>
        </p:sp>
        <p:grpSp>
          <p:nvGrpSpPr>
            <p:cNvPr id="8258" name="组合 161"/>
            <p:cNvGrpSpPr>
              <a:grpSpLocks/>
            </p:cNvGrpSpPr>
            <p:nvPr/>
          </p:nvGrpSpPr>
          <p:grpSpPr bwMode="auto">
            <a:xfrm>
              <a:off x="0" y="1185956"/>
              <a:ext cx="1975134" cy="789993"/>
              <a:chOff x="0" y="0"/>
              <a:chExt cx="1975134" cy="789993"/>
            </a:xfrm>
          </p:grpSpPr>
          <p:sp>
            <p:nvSpPr>
              <p:cNvPr id="8259" name="TextBox 28"/>
              <p:cNvSpPr txBox="1">
                <a:spLocks noChangeArrowheads="1"/>
              </p:cNvSpPr>
              <p:nvPr/>
            </p:nvSpPr>
            <p:spPr bwMode="auto">
              <a:xfrm>
                <a:off x="314306"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8260"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grpSp>
        <p:nvGrpSpPr>
          <p:cNvPr id="8212" name="组合 166"/>
          <p:cNvGrpSpPr>
            <a:grpSpLocks/>
          </p:cNvGrpSpPr>
          <p:nvPr/>
        </p:nvGrpSpPr>
        <p:grpSpPr bwMode="auto">
          <a:xfrm>
            <a:off x="9645650" y="1657350"/>
            <a:ext cx="1974850" cy="1974850"/>
            <a:chOff x="0" y="0"/>
            <a:chExt cx="1975134" cy="1975949"/>
          </a:xfrm>
        </p:grpSpPr>
        <p:sp>
          <p:nvSpPr>
            <p:cNvPr id="8249" name="Oval 137"/>
            <p:cNvSpPr>
              <a:spLocks noChangeArrowheads="1"/>
            </p:cNvSpPr>
            <p:nvPr/>
          </p:nvSpPr>
          <p:spPr bwMode="auto">
            <a:xfrm>
              <a:off x="534080" y="352262"/>
              <a:ext cx="720000" cy="72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pic>
          <p:nvPicPr>
            <p:cNvPr id="8250" name="Group 138"/>
            <p:cNvPicPr>
              <a:picLocks noChangeArrowheads="1"/>
            </p:cNvPicPr>
            <p:nvPr/>
          </p:nvPicPr>
          <p:blipFill>
            <a:blip r:embed="rId5"/>
            <a:srcRect/>
            <a:stretch>
              <a:fillRect/>
            </a:stretch>
          </p:blipFill>
          <p:spPr bwMode="auto">
            <a:xfrm>
              <a:off x="699502" y="513567"/>
              <a:ext cx="390144" cy="396240"/>
            </a:xfrm>
            <a:prstGeom prst="rect">
              <a:avLst/>
            </a:prstGeom>
            <a:noFill/>
            <a:ln w="9525">
              <a:noFill/>
              <a:miter lim="800000"/>
              <a:headEnd/>
              <a:tailEnd/>
            </a:ln>
          </p:spPr>
        </p:pic>
        <p:sp>
          <p:nvSpPr>
            <p:cNvPr id="8251" name="TextBox 94"/>
            <p:cNvSpPr txBox="1">
              <a:spLocks noChangeArrowheads="1"/>
            </p:cNvSpPr>
            <p:nvPr/>
          </p:nvSpPr>
          <p:spPr bwMode="auto">
            <a:xfrm>
              <a:off x="534080" y="0"/>
              <a:ext cx="543740" cy="307777"/>
            </a:xfrm>
            <a:prstGeom prst="rect">
              <a:avLst/>
            </a:prstGeom>
            <a:noFill/>
            <a:ln w="9525">
              <a:noFill/>
              <a:miter lim="800000"/>
              <a:headEnd/>
              <a:tailEnd/>
            </a:ln>
          </p:spPr>
          <p:txBody>
            <a:bodyPr wrap="none">
              <a:spAutoFit/>
            </a:bodyPr>
            <a:lstStyle/>
            <a:p>
              <a:pPr algn="ctr" eaLnBrk="1" hangingPunct="1"/>
              <a:r>
                <a:rPr lang="zh-CN" altLang="en-US" sz="1400">
                  <a:solidFill>
                    <a:schemeClr val="bg1"/>
                  </a:solidFill>
                  <a:latin typeface="微软雅黑" pitchFamily="34" charset="-122"/>
                  <a:ea typeface="微软雅黑" pitchFamily="34" charset="-122"/>
                </a:rPr>
                <a:t>五月</a:t>
              </a:r>
              <a:endParaRPr lang="id-ID" altLang="en-US" sz="1400">
                <a:solidFill>
                  <a:schemeClr val="bg1"/>
                </a:solidFill>
                <a:latin typeface="微软雅黑" pitchFamily="34" charset="-122"/>
                <a:ea typeface="微软雅黑" pitchFamily="34" charset="-122"/>
              </a:endParaRPr>
            </a:p>
          </p:txBody>
        </p:sp>
        <p:grpSp>
          <p:nvGrpSpPr>
            <p:cNvPr id="8252" name="组合 170"/>
            <p:cNvGrpSpPr>
              <a:grpSpLocks/>
            </p:cNvGrpSpPr>
            <p:nvPr/>
          </p:nvGrpSpPr>
          <p:grpSpPr bwMode="auto">
            <a:xfrm>
              <a:off x="0" y="1185956"/>
              <a:ext cx="1975134" cy="789993"/>
              <a:chOff x="0" y="0"/>
              <a:chExt cx="1975134" cy="789993"/>
            </a:xfrm>
          </p:grpSpPr>
          <p:sp>
            <p:nvSpPr>
              <p:cNvPr id="8253" name="TextBox 28"/>
              <p:cNvSpPr txBox="1">
                <a:spLocks noChangeArrowheads="1"/>
              </p:cNvSpPr>
              <p:nvPr/>
            </p:nvSpPr>
            <p:spPr bwMode="auto">
              <a:xfrm>
                <a:off x="314306"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8254"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grpSp>
        <p:nvGrpSpPr>
          <p:cNvPr id="8213" name="组合 175"/>
          <p:cNvGrpSpPr>
            <a:grpSpLocks/>
          </p:cNvGrpSpPr>
          <p:nvPr/>
        </p:nvGrpSpPr>
        <p:grpSpPr bwMode="auto">
          <a:xfrm>
            <a:off x="747713" y="3803650"/>
            <a:ext cx="1974850" cy="2035175"/>
            <a:chOff x="0" y="0"/>
            <a:chExt cx="1975134" cy="2034737"/>
          </a:xfrm>
        </p:grpSpPr>
        <p:sp>
          <p:nvSpPr>
            <p:cNvPr id="8243" name="Oval 165"/>
            <p:cNvSpPr>
              <a:spLocks noChangeArrowheads="1"/>
            </p:cNvSpPr>
            <p:nvPr/>
          </p:nvSpPr>
          <p:spPr bwMode="auto">
            <a:xfrm>
              <a:off x="451655" y="382848"/>
              <a:ext cx="720000" cy="72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pic>
          <p:nvPicPr>
            <p:cNvPr id="8244" name="Group 166"/>
            <p:cNvPicPr>
              <a:picLocks noChangeArrowheads="1"/>
            </p:cNvPicPr>
            <p:nvPr/>
          </p:nvPicPr>
          <p:blipFill>
            <a:blip r:embed="rId6"/>
            <a:srcRect/>
            <a:stretch>
              <a:fillRect/>
            </a:stretch>
          </p:blipFill>
          <p:spPr bwMode="auto">
            <a:xfrm>
              <a:off x="581431" y="511791"/>
              <a:ext cx="463296" cy="463296"/>
            </a:xfrm>
            <a:prstGeom prst="rect">
              <a:avLst/>
            </a:prstGeom>
            <a:noFill/>
            <a:ln w="9525">
              <a:noFill/>
              <a:miter lim="800000"/>
              <a:headEnd/>
              <a:tailEnd/>
            </a:ln>
          </p:spPr>
        </p:pic>
        <p:sp>
          <p:nvSpPr>
            <p:cNvPr id="8245" name="TextBox 94"/>
            <p:cNvSpPr txBox="1">
              <a:spLocks noChangeArrowheads="1"/>
            </p:cNvSpPr>
            <p:nvPr/>
          </p:nvSpPr>
          <p:spPr bwMode="auto">
            <a:xfrm>
              <a:off x="524704" y="0"/>
              <a:ext cx="543740" cy="307777"/>
            </a:xfrm>
            <a:prstGeom prst="rect">
              <a:avLst/>
            </a:prstGeom>
            <a:noFill/>
            <a:ln w="9525">
              <a:noFill/>
              <a:miter lim="800000"/>
              <a:headEnd/>
              <a:tailEnd/>
            </a:ln>
          </p:spPr>
          <p:txBody>
            <a:bodyPr wrap="none">
              <a:spAutoFit/>
            </a:bodyPr>
            <a:lstStyle/>
            <a:p>
              <a:pPr algn="ctr" eaLnBrk="1" hangingPunct="1"/>
              <a:r>
                <a:rPr lang="zh-CN" altLang="en-US" sz="1400">
                  <a:solidFill>
                    <a:schemeClr val="bg1"/>
                  </a:solidFill>
                  <a:latin typeface="微软雅黑" pitchFamily="34" charset="-122"/>
                  <a:ea typeface="微软雅黑" pitchFamily="34" charset="-122"/>
                </a:rPr>
                <a:t>六月</a:t>
              </a:r>
              <a:endParaRPr lang="id-ID" altLang="en-US" sz="1400">
                <a:solidFill>
                  <a:schemeClr val="bg1"/>
                </a:solidFill>
                <a:latin typeface="微软雅黑" pitchFamily="34" charset="-122"/>
                <a:ea typeface="微软雅黑" pitchFamily="34" charset="-122"/>
              </a:endParaRPr>
            </a:p>
          </p:txBody>
        </p:sp>
        <p:grpSp>
          <p:nvGrpSpPr>
            <p:cNvPr id="8246" name="组合 179"/>
            <p:cNvGrpSpPr>
              <a:grpSpLocks/>
            </p:cNvGrpSpPr>
            <p:nvPr/>
          </p:nvGrpSpPr>
          <p:grpSpPr bwMode="auto">
            <a:xfrm>
              <a:off x="0" y="1244744"/>
              <a:ext cx="1975134" cy="789993"/>
              <a:chOff x="0" y="0"/>
              <a:chExt cx="1975134" cy="789993"/>
            </a:xfrm>
          </p:grpSpPr>
          <p:sp>
            <p:nvSpPr>
              <p:cNvPr id="8247" name="TextBox 28"/>
              <p:cNvSpPr txBox="1">
                <a:spLocks noChangeArrowheads="1"/>
              </p:cNvSpPr>
              <p:nvPr/>
            </p:nvSpPr>
            <p:spPr bwMode="auto">
              <a:xfrm>
                <a:off x="314306"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8248"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grpSp>
        <p:nvGrpSpPr>
          <p:cNvPr id="8214" name="组合 187"/>
          <p:cNvGrpSpPr>
            <a:grpSpLocks/>
          </p:cNvGrpSpPr>
          <p:nvPr/>
        </p:nvGrpSpPr>
        <p:grpSpPr bwMode="auto">
          <a:xfrm>
            <a:off x="3011488" y="3803650"/>
            <a:ext cx="1974850" cy="2035175"/>
            <a:chOff x="0" y="0"/>
            <a:chExt cx="1975134" cy="2034737"/>
          </a:xfrm>
        </p:grpSpPr>
        <p:sp>
          <p:nvSpPr>
            <p:cNvPr id="8237" name="Oval 155"/>
            <p:cNvSpPr>
              <a:spLocks noChangeArrowheads="1"/>
            </p:cNvSpPr>
            <p:nvPr/>
          </p:nvSpPr>
          <p:spPr bwMode="auto">
            <a:xfrm>
              <a:off x="464906" y="382848"/>
              <a:ext cx="720000" cy="72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pic>
          <p:nvPicPr>
            <p:cNvPr id="8238" name="Group 156"/>
            <p:cNvPicPr>
              <a:picLocks noChangeArrowheads="1"/>
            </p:cNvPicPr>
            <p:nvPr/>
          </p:nvPicPr>
          <p:blipFill>
            <a:blip r:embed="rId7"/>
            <a:srcRect/>
            <a:stretch>
              <a:fillRect/>
            </a:stretch>
          </p:blipFill>
          <p:spPr bwMode="auto">
            <a:xfrm>
              <a:off x="609888" y="536175"/>
              <a:ext cx="432816" cy="414528"/>
            </a:xfrm>
            <a:prstGeom prst="rect">
              <a:avLst/>
            </a:prstGeom>
            <a:noFill/>
            <a:ln w="9525">
              <a:noFill/>
              <a:miter lim="800000"/>
              <a:headEnd/>
              <a:tailEnd/>
            </a:ln>
          </p:spPr>
        </p:pic>
        <p:sp>
          <p:nvSpPr>
            <p:cNvPr id="8239" name="TextBox 94"/>
            <p:cNvSpPr txBox="1">
              <a:spLocks noChangeArrowheads="1"/>
            </p:cNvSpPr>
            <p:nvPr/>
          </p:nvSpPr>
          <p:spPr bwMode="auto">
            <a:xfrm>
              <a:off x="516649" y="0"/>
              <a:ext cx="543740" cy="307777"/>
            </a:xfrm>
            <a:prstGeom prst="rect">
              <a:avLst/>
            </a:prstGeom>
            <a:noFill/>
            <a:ln w="9525">
              <a:noFill/>
              <a:miter lim="800000"/>
              <a:headEnd/>
              <a:tailEnd/>
            </a:ln>
          </p:spPr>
          <p:txBody>
            <a:bodyPr wrap="none">
              <a:spAutoFit/>
            </a:bodyPr>
            <a:lstStyle/>
            <a:p>
              <a:pPr algn="ctr" eaLnBrk="1" hangingPunct="1"/>
              <a:r>
                <a:rPr lang="zh-CN" altLang="en-US" sz="1400">
                  <a:solidFill>
                    <a:schemeClr val="bg1"/>
                  </a:solidFill>
                  <a:latin typeface="微软雅黑" pitchFamily="34" charset="-122"/>
                  <a:ea typeface="微软雅黑" pitchFamily="34" charset="-122"/>
                </a:rPr>
                <a:t>七月</a:t>
              </a:r>
              <a:endParaRPr lang="id-ID" altLang="en-US" sz="1400">
                <a:solidFill>
                  <a:schemeClr val="bg1"/>
                </a:solidFill>
                <a:latin typeface="微软雅黑" pitchFamily="34" charset="-122"/>
                <a:ea typeface="微软雅黑" pitchFamily="34" charset="-122"/>
              </a:endParaRPr>
            </a:p>
          </p:txBody>
        </p:sp>
        <p:grpSp>
          <p:nvGrpSpPr>
            <p:cNvPr id="8240" name="组合 191"/>
            <p:cNvGrpSpPr>
              <a:grpSpLocks/>
            </p:cNvGrpSpPr>
            <p:nvPr/>
          </p:nvGrpSpPr>
          <p:grpSpPr bwMode="auto">
            <a:xfrm>
              <a:off x="0" y="1244744"/>
              <a:ext cx="1975134" cy="789993"/>
              <a:chOff x="0" y="0"/>
              <a:chExt cx="1975134" cy="789993"/>
            </a:xfrm>
          </p:grpSpPr>
          <p:sp>
            <p:nvSpPr>
              <p:cNvPr id="8241" name="TextBox 28"/>
              <p:cNvSpPr txBox="1">
                <a:spLocks noChangeArrowheads="1"/>
              </p:cNvSpPr>
              <p:nvPr/>
            </p:nvSpPr>
            <p:spPr bwMode="auto">
              <a:xfrm>
                <a:off x="314306"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8242"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grpSp>
        <p:nvGrpSpPr>
          <p:cNvPr id="8215" name="组合 201"/>
          <p:cNvGrpSpPr>
            <a:grpSpLocks/>
          </p:cNvGrpSpPr>
          <p:nvPr/>
        </p:nvGrpSpPr>
        <p:grpSpPr bwMode="auto">
          <a:xfrm>
            <a:off x="5318125" y="3803650"/>
            <a:ext cx="1974850" cy="2035175"/>
            <a:chOff x="0" y="0"/>
            <a:chExt cx="1975134" cy="2034737"/>
          </a:xfrm>
        </p:grpSpPr>
        <p:sp>
          <p:nvSpPr>
            <p:cNvPr id="8231" name="Oval 152"/>
            <p:cNvSpPr>
              <a:spLocks noChangeArrowheads="1"/>
            </p:cNvSpPr>
            <p:nvPr/>
          </p:nvSpPr>
          <p:spPr bwMode="auto">
            <a:xfrm>
              <a:off x="424926" y="382848"/>
              <a:ext cx="720000" cy="72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sp>
          <p:nvSpPr>
            <p:cNvPr id="8232" name="Freeform 30"/>
            <p:cNvSpPr>
              <a:spLocks noEditPoints="1"/>
            </p:cNvSpPr>
            <p:nvPr/>
          </p:nvSpPr>
          <p:spPr bwMode="auto">
            <a:xfrm>
              <a:off x="582285" y="526931"/>
              <a:ext cx="405282" cy="431835"/>
            </a:xfrm>
            <a:custGeom>
              <a:avLst/>
              <a:gdLst>
                <a:gd name="T0" fmla="*/ 684389618 w 120"/>
                <a:gd name="T1" fmla="*/ 0 h 128"/>
                <a:gd name="T2" fmla="*/ 0 w 120"/>
                <a:gd name="T3" fmla="*/ 682916574 h 128"/>
                <a:gd name="T4" fmla="*/ 45624623 w 120"/>
                <a:gd name="T5" fmla="*/ 728444782 h 128"/>
                <a:gd name="T6" fmla="*/ 638765009 w 120"/>
                <a:gd name="T7" fmla="*/ 728444782 h 128"/>
                <a:gd name="T8" fmla="*/ 638765009 w 120"/>
                <a:gd name="T9" fmla="*/ 1263393839 h 128"/>
                <a:gd name="T10" fmla="*/ 524698419 w 120"/>
                <a:gd name="T11" fmla="*/ 1365829775 h 128"/>
                <a:gd name="T12" fmla="*/ 410635101 w 120"/>
                <a:gd name="T13" fmla="*/ 1263393839 h 128"/>
                <a:gd name="T14" fmla="*/ 365007114 w 120"/>
                <a:gd name="T15" fmla="*/ 1217865631 h 128"/>
                <a:gd name="T16" fmla="*/ 319382504 w 120"/>
                <a:gd name="T17" fmla="*/ 1263393839 h 128"/>
                <a:gd name="T18" fmla="*/ 524698419 w 120"/>
                <a:gd name="T19" fmla="*/ 1456886190 h 128"/>
                <a:gd name="T20" fmla="*/ 730014228 w 120"/>
                <a:gd name="T21" fmla="*/ 1263393839 h 128"/>
                <a:gd name="T22" fmla="*/ 730014228 w 120"/>
                <a:gd name="T23" fmla="*/ 728444782 h 128"/>
                <a:gd name="T24" fmla="*/ 1323154627 w 120"/>
                <a:gd name="T25" fmla="*/ 728444782 h 128"/>
                <a:gd name="T26" fmla="*/ 1368779237 w 120"/>
                <a:gd name="T27" fmla="*/ 682916574 h 128"/>
                <a:gd name="T28" fmla="*/ 684389618 w 120"/>
                <a:gd name="T29" fmla="*/ 0 h 128"/>
                <a:gd name="T30" fmla="*/ 91252623 w 120"/>
                <a:gd name="T31" fmla="*/ 637388367 h 128"/>
                <a:gd name="T32" fmla="*/ 581731714 w 120"/>
                <a:gd name="T33" fmla="*/ 102435963 h 128"/>
                <a:gd name="T34" fmla="*/ 342196498 w 120"/>
                <a:gd name="T35" fmla="*/ 637388367 h 128"/>
                <a:gd name="T36" fmla="*/ 91252623 w 120"/>
                <a:gd name="T37" fmla="*/ 637388367 h 128"/>
                <a:gd name="T38" fmla="*/ 387821107 w 120"/>
                <a:gd name="T39" fmla="*/ 637388367 h 128"/>
                <a:gd name="T40" fmla="*/ 684389618 w 120"/>
                <a:gd name="T41" fmla="*/ 102435963 h 128"/>
                <a:gd name="T42" fmla="*/ 980958235 w 120"/>
                <a:gd name="T43" fmla="*/ 637388367 h 128"/>
                <a:gd name="T44" fmla="*/ 387821107 w 120"/>
                <a:gd name="T45" fmla="*/ 637388367 h 128"/>
                <a:gd name="T46" fmla="*/ 1026586222 w 120"/>
                <a:gd name="T47" fmla="*/ 637388367 h 128"/>
                <a:gd name="T48" fmla="*/ 787047523 w 120"/>
                <a:gd name="T49" fmla="*/ 102435963 h 128"/>
                <a:gd name="T50" fmla="*/ 1277526640 w 120"/>
                <a:gd name="T51" fmla="*/ 637388367 h 128"/>
                <a:gd name="T52" fmla="*/ 1026586222 w 120"/>
                <a:gd name="T53" fmla="*/ 637388367 h 12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20"/>
                <a:gd name="T82" fmla="*/ 0 h 128"/>
                <a:gd name="T83" fmla="*/ 120 w 120"/>
                <a:gd name="T84" fmla="*/ 128 h 12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20" h="128">
                  <a:moveTo>
                    <a:pt x="60" y="0"/>
                  </a:moveTo>
                  <a:cubicBezTo>
                    <a:pt x="27" y="0"/>
                    <a:pt x="0" y="27"/>
                    <a:pt x="0" y="60"/>
                  </a:cubicBezTo>
                  <a:cubicBezTo>
                    <a:pt x="0" y="62"/>
                    <a:pt x="2" y="64"/>
                    <a:pt x="4" y="64"/>
                  </a:cubicBezTo>
                  <a:cubicBezTo>
                    <a:pt x="56" y="64"/>
                    <a:pt x="56" y="64"/>
                    <a:pt x="56" y="64"/>
                  </a:cubicBezTo>
                  <a:cubicBezTo>
                    <a:pt x="56" y="111"/>
                    <a:pt x="56" y="111"/>
                    <a:pt x="56" y="111"/>
                  </a:cubicBezTo>
                  <a:cubicBezTo>
                    <a:pt x="56" y="116"/>
                    <a:pt x="51" y="120"/>
                    <a:pt x="46" y="120"/>
                  </a:cubicBezTo>
                  <a:cubicBezTo>
                    <a:pt x="40" y="120"/>
                    <a:pt x="36" y="116"/>
                    <a:pt x="36" y="111"/>
                  </a:cubicBezTo>
                  <a:cubicBezTo>
                    <a:pt x="36" y="108"/>
                    <a:pt x="34" y="107"/>
                    <a:pt x="32" y="107"/>
                  </a:cubicBezTo>
                  <a:cubicBezTo>
                    <a:pt x="30" y="107"/>
                    <a:pt x="28" y="108"/>
                    <a:pt x="28" y="111"/>
                  </a:cubicBezTo>
                  <a:cubicBezTo>
                    <a:pt x="28" y="120"/>
                    <a:pt x="36" y="128"/>
                    <a:pt x="46" y="128"/>
                  </a:cubicBezTo>
                  <a:cubicBezTo>
                    <a:pt x="56" y="128"/>
                    <a:pt x="64" y="120"/>
                    <a:pt x="64" y="111"/>
                  </a:cubicBezTo>
                  <a:cubicBezTo>
                    <a:pt x="64" y="64"/>
                    <a:pt x="64" y="64"/>
                    <a:pt x="64" y="64"/>
                  </a:cubicBezTo>
                  <a:cubicBezTo>
                    <a:pt x="116" y="64"/>
                    <a:pt x="116" y="64"/>
                    <a:pt x="116" y="64"/>
                  </a:cubicBezTo>
                  <a:cubicBezTo>
                    <a:pt x="118" y="64"/>
                    <a:pt x="120" y="62"/>
                    <a:pt x="120" y="60"/>
                  </a:cubicBezTo>
                  <a:cubicBezTo>
                    <a:pt x="120" y="27"/>
                    <a:pt x="93" y="0"/>
                    <a:pt x="60" y="0"/>
                  </a:cubicBezTo>
                  <a:close/>
                  <a:moveTo>
                    <a:pt x="8" y="56"/>
                  </a:moveTo>
                  <a:cubicBezTo>
                    <a:pt x="10" y="32"/>
                    <a:pt x="28" y="13"/>
                    <a:pt x="51" y="9"/>
                  </a:cubicBezTo>
                  <a:cubicBezTo>
                    <a:pt x="38" y="17"/>
                    <a:pt x="30" y="35"/>
                    <a:pt x="30" y="56"/>
                  </a:cubicBezTo>
                  <a:lnTo>
                    <a:pt x="8" y="56"/>
                  </a:lnTo>
                  <a:close/>
                  <a:moveTo>
                    <a:pt x="34" y="56"/>
                  </a:moveTo>
                  <a:cubicBezTo>
                    <a:pt x="34" y="32"/>
                    <a:pt x="44" y="14"/>
                    <a:pt x="60" y="9"/>
                  </a:cubicBezTo>
                  <a:cubicBezTo>
                    <a:pt x="76" y="14"/>
                    <a:pt x="86" y="32"/>
                    <a:pt x="86" y="56"/>
                  </a:cubicBezTo>
                  <a:lnTo>
                    <a:pt x="34" y="56"/>
                  </a:lnTo>
                  <a:close/>
                  <a:moveTo>
                    <a:pt x="90" y="56"/>
                  </a:moveTo>
                  <a:cubicBezTo>
                    <a:pt x="90" y="35"/>
                    <a:pt x="82" y="17"/>
                    <a:pt x="69" y="9"/>
                  </a:cubicBezTo>
                  <a:cubicBezTo>
                    <a:pt x="92" y="13"/>
                    <a:pt x="110" y="32"/>
                    <a:pt x="112" y="56"/>
                  </a:cubicBezTo>
                  <a:lnTo>
                    <a:pt x="90" y="56"/>
                  </a:ln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sp>
          <p:nvSpPr>
            <p:cNvPr id="8233" name="TextBox 94"/>
            <p:cNvSpPr txBox="1">
              <a:spLocks noChangeArrowheads="1"/>
            </p:cNvSpPr>
            <p:nvPr/>
          </p:nvSpPr>
          <p:spPr bwMode="auto">
            <a:xfrm>
              <a:off x="519580" y="0"/>
              <a:ext cx="543740" cy="307777"/>
            </a:xfrm>
            <a:prstGeom prst="rect">
              <a:avLst/>
            </a:prstGeom>
            <a:noFill/>
            <a:ln w="9525">
              <a:noFill/>
              <a:miter lim="800000"/>
              <a:headEnd/>
              <a:tailEnd/>
            </a:ln>
          </p:spPr>
          <p:txBody>
            <a:bodyPr wrap="none">
              <a:spAutoFit/>
            </a:bodyPr>
            <a:lstStyle/>
            <a:p>
              <a:pPr algn="ctr" eaLnBrk="1" hangingPunct="1"/>
              <a:r>
                <a:rPr lang="zh-CN" altLang="en-US" sz="1400">
                  <a:solidFill>
                    <a:schemeClr val="bg1"/>
                  </a:solidFill>
                  <a:latin typeface="微软雅黑" pitchFamily="34" charset="-122"/>
                  <a:ea typeface="微软雅黑" pitchFamily="34" charset="-122"/>
                </a:rPr>
                <a:t>八月</a:t>
              </a:r>
              <a:endParaRPr lang="id-ID" altLang="en-US" sz="1400">
                <a:solidFill>
                  <a:schemeClr val="bg1"/>
                </a:solidFill>
                <a:latin typeface="微软雅黑" pitchFamily="34" charset="-122"/>
                <a:ea typeface="微软雅黑" pitchFamily="34" charset="-122"/>
              </a:endParaRPr>
            </a:p>
          </p:txBody>
        </p:sp>
        <p:grpSp>
          <p:nvGrpSpPr>
            <p:cNvPr id="8234" name="组合 205"/>
            <p:cNvGrpSpPr>
              <a:grpSpLocks/>
            </p:cNvGrpSpPr>
            <p:nvPr/>
          </p:nvGrpSpPr>
          <p:grpSpPr bwMode="auto">
            <a:xfrm>
              <a:off x="0" y="1244744"/>
              <a:ext cx="1975134" cy="789993"/>
              <a:chOff x="0" y="0"/>
              <a:chExt cx="1975134" cy="789993"/>
            </a:xfrm>
          </p:grpSpPr>
          <p:sp>
            <p:nvSpPr>
              <p:cNvPr id="8235" name="TextBox 28"/>
              <p:cNvSpPr txBox="1">
                <a:spLocks noChangeArrowheads="1"/>
              </p:cNvSpPr>
              <p:nvPr/>
            </p:nvSpPr>
            <p:spPr bwMode="auto">
              <a:xfrm>
                <a:off x="314306"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8236"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grpSp>
        <p:nvGrpSpPr>
          <p:cNvPr id="8216" name="组合 208"/>
          <p:cNvGrpSpPr>
            <a:grpSpLocks/>
          </p:cNvGrpSpPr>
          <p:nvPr/>
        </p:nvGrpSpPr>
        <p:grpSpPr bwMode="auto">
          <a:xfrm>
            <a:off x="7581900" y="3803650"/>
            <a:ext cx="1974850" cy="2035175"/>
            <a:chOff x="0" y="0"/>
            <a:chExt cx="1975134" cy="2034737"/>
          </a:xfrm>
        </p:grpSpPr>
        <p:sp>
          <p:nvSpPr>
            <p:cNvPr id="8225" name="Oval 142"/>
            <p:cNvSpPr>
              <a:spLocks noChangeArrowheads="1"/>
            </p:cNvSpPr>
            <p:nvPr/>
          </p:nvSpPr>
          <p:spPr bwMode="auto">
            <a:xfrm>
              <a:off x="414427" y="382848"/>
              <a:ext cx="720000" cy="72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sp>
          <p:nvSpPr>
            <p:cNvPr id="8226" name="Freeform 22"/>
            <p:cNvSpPr>
              <a:spLocks noEditPoints="1"/>
            </p:cNvSpPr>
            <p:nvPr/>
          </p:nvSpPr>
          <p:spPr bwMode="auto">
            <a:xfrm>
              <a:off x="552971" y="527742"/>
              <a:ext cx="442913" cy="430212"/>
            </a:xfrm>
            <a:custGeom>
              <a:avLst/>
              <a:gdLst>
                <a:gd name="T0" fmla="*/ 1577941433 w 118"/>
                <a:gd name="T1" fmla="*/ 383622361 h 112"/>
                <a:gd name="T2" fmla="*/ 1338434414 w 118"/>
                <a:gd name="T3" fmla="*/ 295094742 h 112"/>
                <a:gd name="T4" fmla="*/ 1338434414 w 118"/>
                <a:gd name="T5" fmla="*/ 236074990 h 112"/>
                <a:gd name="T6" fmla="*/ 1338434414 w 118"/>
                <a:gd name="T7" fmla="*/ 177055297 h 112"/>
                <a:gd name="T8" fmla="*/ 1169369310 w 118"/>
                <a:gd name="T9" fmla="*/ 0 h 112"/>
                <a:gd name="T10" fmla="*/ 493108663 w 118"/>
                <a:gd name="T11" fmla="*/ 0 h 112"/>
                <a:gd name="T12" fmla="*/ 324043442 w 118"/>
                <a:gd name="T13" fmla="*/ 177055297 h 112"/>
                <a:gd name="T14" fmla="*/ 324043442 w 118"/>
                <a:gd name="T15" fmla="*/ 236074990 h 112"/>
                <a:gd name="T16" fmla="*/ 324043442 w 118"/>
                <a:gd name="T17" fmla="*/ 295094742 h 112"/>
                <a:gd name="T18" fmla="*/ 84532581 w 118"/>
                <a:gd name="T19" fmla="*/ 383622361 h 112"/>
                <a:gd name="T20" fmla="*/ 42268167 w 118"/>
                <a:gd name="T21" fmla="*/ 663959299 h 112"/>
                <a:gd name="T22" fmla="*/ 338130324 w 118"/>
                <a:gd name="T23" fmla="*/ 855768498 h 112"/>
                <a:gd name="T24" fmla="*/ 774883835 w 118"/>
                <a:gd name="T25" fmla="*/ 1298410672 h 112"/>
                <a:gd name="T26" fmla="*/ 774883835 w 118"/>
                <a:gd name="T27" fmla="*/ 1298410672 h 112"/>
                <a:gd name="T28" fmla="*/ 774883835 w 118"/>
                <a:gd name="T29" fmla="*/ 1534485601 h 112"/>
                <a:gd name="T30" fmla="*/ 662173766 w 118"/>
                <a:gd name="T31" fmla="*/ 1534485601 h 112"/>
                <a:gd name="T32" fmla="*/ 605818731 w 118"/>
                <a:gd name="T33" fmla="*/ 1593501453 h 112"/>
                <a:gd name="T34" fmla="*/ 662173766 w 118"/>
                <a:gd name="T35" fmla="*/ 1652521145 h 112"/>
                <a:gd name="T36" fmla="*/ 1000304207 w 118"/>
                <a:gd name="T37" fmla="*/ 1652521145 h 112"/>
                <a:gd name="T38" fmla="*/ 1056659241 w 118"/>
                <a:gd name="T39" fmla="*/ 1593501453 h 112"/>
                <a:gd name="T40" fmla="*/ 1000304207 w 118"/>
                <a:gd name="T41" fmla="*/ 1534485601 h 112"/>
                <a:gd name="T42" fmla="*/ 887593904 w 118"/>
                <a:gd name="T43" fmla="*/ 1534485601 h 112"/>
                <a:gd name="T44" fmla="*/ 887593904 w 118"/>
                <a:gd name="T45" fmla="*/ 1298410672 h 112"/>
                <a:gd name="T46" fmla="*/ 887593904 w 118"/>
                <a:gd name="T47" fmla="*/ 1298410672 h 112"/>
                <a:gd name="T48" fmla="*/ 1324343778 w 118"/>
                <a:gd name="T49" fmla="*/ 855768498 h 112"/>
                <a:gd name="T50" fmla="*/ 1620209586 w 118"/>
                <a:gd name="T51" fmla="*/ 663959299 h 112"/>
                <a:gd name="T52" fmla="*/ 1577941433 w 118"/>
                <a:gd name="T53" fmla="*/ 383622361 h 112"/>
                <a:gd name="T54" fmla="*/ 154978280 w 118"/>
                <a:gd name="T55" fmla="*/ 619697410 h 112"/>
                <a:gd name="T56" fmla="*/ 169065162 w 118"/>
                <a:gd name="T57" fmla="*/ 457396016 h 112"/>
                <a:gd name="T58" fmla="*/ 324043442 w 118"/>
                <a:gd name="T59" fmla="*/ 413130286 h 112"/>
                <a:gd name="T60" fmla="*/ 324043442 w 118"/>
                <a:gd name="T61" fmla="*/ 708225029 h 112"/>
                <a:gd name="T62" fmla="*/ 324043442 w 118"/>
                <a:gd name="T63" fmla="*/ 737732954 h 112"/>
                <a:gd name="T64" fmla="*/ 154978280 w 118"/>
                <a:gd name="T65" fmla="*/ 619697410 h 112"/>
                <a:gd name="T66" fmla="*/ 1225724345 w 118"/>
                <a:gd name="T67" fmla="*/ 236074990 h 112"/>
                <a:gd name="T68" fmla="*/ 1225724345 w 118"/>
                <a:gd name="T69" fmla="*/ 708225029 h 112"/>
                <a:gd name="T70" fmla="*/ 831238869 w 118"/>
                <a:gd name="T71" fmla="*/ 1180371286 h 112"/>
                <a:gd name="T72" fmla="*/ 436753511 w 118"/>
                <a:gd name="T73" fmla="*/ 708225029 h 112"/>
                <a:gd name="T74" fmla="*/ 436753511 w 118"/>
                <a:gd name="T75" fmla="*/ 236074990 h 112"/>
                <a:gd name="T76" fmla="*/ 436753511 w 118"/>
                <a:gd name="T77" fmla="*/ 177055297 h 112"/>
                <a:gd name="T78" fmla="*/ 493108663 w 118"/>
                <a:gd name="T79" fmla="*/ 118035574 h 112"/>
                <a:gd name="T80" fmla="*/ 1169369310 w 118"/>
                <a:gd name="T81" fmla="*/ 118035574 h 112"/>
                <a:gd name="T82" fmla="*/ 1225724345 w 118"/>
                <a:gd name="T83" fmla="*/ 177055297 h 112"/>
                <a:gd name="T84" fmla="*/ 1225724345 w 118"/>
                <a:gd name="T85" fmla="*/ 236074990 h 112"/>
                <a:gd name="T86" fmla="*/ 1507499517 w 118"/>
                <a:gd name="T87" fmla="*/ 619697410 h 112"/>
                <a:gd name="T88" fmla="*/ 1338434414 w 118"/>
                <a:gd name="T89" fmla="*/ 737732954 h 112"/>
                <a:gd name="T90" fmla="*/ 1338434414 w 118"/>
                <a:gd name="T91" fmla="*/ 708225029 h 112"/>
                <a:gd name="T92" fmla="*/ 1338434414 w 118"/>
                <a:gd name="T93" fmla="*/ 413130286 h 112"/>
                <a:gd name="T94" fmla="*/ 1493408881 w 118"/>
                <a:gd name="T95" fmla="*/ 457396016 h 112"/>
                <a:gd name="T96" fmla="*/ 1507499517 w 118"/>
                <a:gd name="T97" fmla="*/ 619697410 h 11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18"/>
                <a:gd name="T148" fmla="*/ 0 h 112"/>
                <a:gd name="T149" fmla="*/ 118 w 118"/>
                <a:gd name="T150" fmla="*/ 112 h 11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18" h="112">
                  <a:moveTo>
                    <a:pt x="112" y="26"/>
                  </a:moveTo>
                  <a:cubicBezTo>
                    <a:pt x="108" y="22"/>
                    <a:pt x="102" y="19"/>
                    <a:pt x="95" y="20"/>
                  </a:cubicBezTo>
                  <a:cubicBezTo>
                    <a:pt x="95" y="16"/>
                    <a:pt x="95" y="16"/>
                    <a:pt x="95" y="16"/>
                  </a:cubicBezTo>
                  <a:cubicBezTo>
                    <a:pt x="95" y="12"/>
                    <a:pt x="95" y="12"/>
                    <a:pt x="95" y="12"/>
                  </a:cubicBezTo>
                  <a:cubicBezTo>
                    <a:pt x="95" y="5"/>
                    <a:pt x="90" y="0"/>
                    <a:pt x="83" y="0"/>
                  </a:cubicBezTo>
                  <a:cubicBezTo>
                    <a:pt x="35" y="0"/>
                    <a:pt x="35" y="0"/>
                    <a:pt x="35" y="0"/>
                  </a:cubicBezTo>
                  <a:cubicBezTo>
                    <a:pt x="28" y="0"/>
                    <a:pt x="23" y="5"/>
                    <a:pt x="23" y="12"/>
                  </a:cubicBezTo>
                  <a:cubicBezTo>
                    <a:pt x="23" y="16"/>
                    <a:pt x="23" y="16"/>
                    <a:pt x="23" y="16"/>
                  </a:cubicBezTo>
                  <a:cubicBezTo>
                    <a:pt x="23" y="20"/>
                    <a:pt x="23" y="20"/>
                    <a:pt x="23" y="20"/>
                  </a:cubicBezTo>
                  <a:cubicBezTo>
                    <a:pt x="16" y="19"/>
                    <a:pt x="10" y="22"/>
                    <a:pt x="6" y="26"/>
                  </a:cubicBezTo>
                  <a:cubicBezTo>
                    <a:pt x="1" y="32"/>
                    <a:pt x="0" y="39"/>
                    <a:pt x="3" y="45"/>
                  </a:cubicBezTo>
                  <a:cubicBezTo>
                    <a:pt x="7" y="53"/>
                    <a:pt x="14" y="57"/>
                    <a:pt x="24" y="58"/>
                  </a:cubicBezTo>
                  <a:cubicBezTo>
                    <a:pt x="28" y="74"/>
                    <a:pt x="40" y="86"/>
                    <a:pt x="55" y="88"/>
                  </a:cubicBezTo>
                  <a:cubicBezTo>
                    <a:pt x="55" y="88"/>
                    <a:pt x="55" y="88"/>
                    <a:pt x="55" y="88"/>
                  </a:cubicBezTo>
                  <a:cubicBezTo>
                    <a:pt x="55" y="104"/>
                    <a:pt x="55" y="104"/>
                    <a:pt x="55" y="104"/>
                  </a:cubicBezTo>
                  <a:cubicBezTo>
                    <a:pt x="47" y="104"/>
                    <a:pt x="47" y="104"/>
                    <a:pt x="47" y="104"/>
                  </a:cubicBezTo>
                  <a:cubicBezTo>
                    <a:pt x="45" y="104"/>
                    <a:pt x="43" y="106"/>
                    <a:pt x="43" y="108"/>
                  </a:cubicBezTo>
                  <a:cubicBezTo>
                    <a:pt x="43" y="110"/>
                    <a:pt x="45" y="112"/>
                    <a:pt x="47" y="112"/>
                  </a:cubicBezTo>
                  <a:cubicBezTo>
                    <a:pt x="71" y="112"/>
                    <a:pt x="71" y="112"/>
                    <a:pt x="71" y="112"/>
                  </a:cubicBezTo>
                  <a:cubicBezTo>
                    <a:pt x="73" y="112"/>
                    <a:pt x="75" y="110"/>
                    <a:pt x="75" y="108"/>
                  </a:cubicBezTo>
                  <a:cubicBezTo>
                    <a:pt x="75" y="106"/>
                    <a:pt x="73" y="104"/>
                    <a:pt x="71" y="104"/>
                  </a:cubicBezTo>
                  <a:cubicBezTo>
                    <a:pt x="63" y="104"/>
                    <a:pt x="63" y="104"/>
                    <a:pt x="63" y="104"/>
                  </a:cubicBezTo>
                  <a:cubicBezTo>
                    <a:pt x="63" y="88"/>
                    <a:pt x="63" y="88"/>
                    <a:pt x="63" y="88"/>
                  </a:cubicBezTo>
                  <a:cubicBezTo>
                    <a:pt x="63" y="88"/>
                    <a:pt x="63" y="88"/>
                    <a:pt x="63" y="88"/>
                  </a:cubicBezTo>
                  <a:cubicBezTo>
                    <a:pt x="78" y="86"/>
                    <a:pt x="90" y="74"/>
                    <a:pt x="94" y="58"/>
                  </a:cubicBezTo>
                  <a:cubicBezTo>
                    <a:pt x="104" y="57"/>
                    <a:pt x="111" y="53"/>
                    <a:pt x="115" y="45"/>
                  </a:cubicBezTo>
                  <a:cubicBezTo>
                    <a:pt x="118" y="39"/>
                    <a:pt x="117" y="32"/>
                    <a:pt x="112" y="26"/>
                  </a:cubicBezTo>
                  <a:close/>
                  <a:moveTo>
                    <a:pt x="11" y="42"/>
                  </a:moveTo>
                  <a:cubicBezTo>
                    <a:pt x="9" y="39"/>
                    <a:pt x="9" y="34"/>
                    <a:pt x="12" y="31"/>
                  </a:cubicBezTo>
                  <a:cubicBezTo>
                    <a:pt x="14" y="29"/>
                    <a:pt x="18" y="28"/>
                    <a:pt x="23" y="28"/>
                  </a:cubicBezTo>
                  <a:cubicBezTo>
                    <a:pt x="23" y="48"/>
                    <a:pt x="23" y="48"/>
                    <a:pt x="23" y="48"/>
                  </a:cubicBezTo>
                  <a:cubicBezTo>
                    <a:pt x="23" y="49"/>
                    <a:pt x="23" y="49"/>
                    <a:pt x="23" y="50"/>
                  </a:cubicBezTo>
                  <a:cubicBezTo>
                    <a:pt x="17" y="49"/>
                    <a:pt x="13" y="46"/>
                    <a:pt x="11" y="42"/>
                  </a:cubicBezTo>
                  <a:close/>
                  <a:moveTo>
                    <a:pt x="87" y="16"/>
                  </a:moveTo>
                  <a:cubicBezTo>
                    <a:pt x="87" y="48"/>
                    <a:pt x="87" y="48"/>
                    <a:pt x="87" y="48"/>
                  </a:cubicBezTo>
                  <a:cubicBezTo>
                    <a:pt x="87" y="66"/>
                    <a:pt x="74" y="80"/>
                    <a:pt x="59" y="80"/>
                  </a:cubicBezTo>
                  <a:cubicBezTo>
                    <a:pt x="44" y="80"/>
                    <a:pt x="31" y="66"/>
                    <a:pt x="31" y="48"/>
                  </a:cubicBezTo>
                  <a:cubicBezTo>
                    <a:pt x="31" y="16"/>
                    <a:pt x="31" y="16"/>
                    <a:pt x="31" y="16"/>
                  </a:cubicBezTo>
                  <a:cubicBezTo>
                    <a:pt x="31" y="12"/>
                    <a:pt x="31" y="12"/>
                    <a:pt x="31" y="12"/>
                  </a:cubicBezTo>
                  <a:cubicBezTo>
                    <a:pt x="31" y="10"/>
                    <a:pt x="33" y="8"/>
                    <a:pt x="35" y="8"/>
                  </a:cubicBezTo>
                  <a:cubicBezTo>
                    <a:pt x="83" y="8"/>
                    <a:pt x="83" y="8"/>
                    <a:pt x="83" y="8"/>
                  </a:cubicBezTo>
                  <a:cubicBezTo>
                    <a:pt x="85" y="8"/>
                    <a:pt x="87" y="10"/>
                    <a:pt x="87" y="12"/>
                  </a:cubicBezTo>
                  <a:lnTo>
                    <a:pt x="87" y="16"/>
                  </a:lnTo>
                  <a:close/>
                  <a:moveTo>
                    <a:pt x="107" y="42"/>
                  </a:moveTo>
                  <a:cubicBezTo>
                    <a:pt x="105" y="46"/>
                    <a:pt x="101" y="49"/>
                    <a:pt x="95" y="50"/>
                  </a:cubicBezTo>
                  <a:cubicBezTo>
                    <a:pt x="95" y="49"/>
                    <a:pt x="95" y="49"/>
                    <a:pt x="95" y="48"/>
                  </a:cubicBezTo>
                  <a:cubicBezTo>
                    <a:pt x="95" y="28"/>
                    <a:pt x="95" y="28"/>
                    <a:pt x="95" y="28"/>
                  </a:cubicBezTo>
                  <a:cubicBezTo>
                    <a:pt x="100" y="28"/>
                    <a:pt x="104" y="29"/>
                    <a:pt x="106" y="31"/>
                  </a:cubicBezTo>
                  <a:cubicBezTo>
                    <a:pt x="109" y="34"/>
                    <a:pt x="109" y="39"/>
                    <a:pt x="107" y="42"/>
                  </a:cubicBez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sp>
          <p:nvSpPr>
            <p:cNvPr id="8227" name="TextBox 94"/>
            <p:cNvSpPr txBox="1">
              <a:spLocks noChangeArrowheads="1"/>
            </p:cNvSpPr>
            <p:nvPr/>
          </p:nvSpPr>
          <p:spPr bwMode="auto">
            <a:xfrm>
              <a:off x="450239" y="0"/>
              <a:ext cx="543740" cy="307777"/>
            </a:xfrm>
            <a:prstGeom prst="rect">
              <a:avLst/>
            </a:prstGeom>
            <a:noFill/>
            <a:ln w="9525">
              <a:noFill/>
              <a:miter lim="800000"/>
              <a:headEnd/>
              <a:tailEnd/>
            </a:ln>
          </p:spPr>
          <p:txBody>
            <a:bodyPr wrap="none">
              <a:spAutoFit/>
            </a:bodyPr>
            <a:lstStyle/>
            <a:p>
              <a:pPr algn="ctr" eaLnBrk="1" hangingPunct="1"/>
              <a:r>
                <a:rPr lang="zh-CN" altLang="en-US" sz="1400">
                  <a:solidFill>
                    <a:schemeClr val="bg1"/>
                  </a:solidFill>
                  <a:latin typeface="微软雅黑" pitchFamily="34" charset="-122"/>
                  <a:ea typeface="微软雅黑" pitchFamily="34" charset="-122"/>
                </a:rPr>
                <a:t>九月</a:t>
              </a:r>
              <a:endParaRPr lang="id-ID" altLang="en-US" sz="1400">
                <a:solidFill>
                  <a:schemeClr val="bg1"/>
                </a:solidFill>
                <a:latin typeface="微软雅黑" pitchFamily="34" charset="-122"/>
                <a:ea typeface="微软雅黑" pitchFamily="34" charset="-122"/>
              </a:endParaRPr>
            </a:p>
          </p:txBody>
        </p:sp>
        <p:grpSp>
          <p:nvGrpSpPr>
            <p:cNvPr id="8228" name="组合 212"/>
            <p:cNvGrpSpPr>
              <a:grpSpLocks/>
            </p:cNvGrpSpPr>
            <p:nvPr/>
          </p:nvGrpSpPr>
          <p:grpSpPr bwMode="auto">
            <a:xfrm>
              <a:off x="0" y="1244744"/>
              <a:ext cx="1975134" cy="789993"/>
              <a:chOff x="0" y="0"/>
              <a:chExt cx="1975134" cy="789993"/>
            </a:xfrm>
          </p:grpSpPr>
          <p:sp>
            <p:nvSpPr>
              <p:cNvPr id="8229" name="TextBox 28"/>
              <p:cNvSpPr txBox="1">
                <a:spLocks noChangeArrowheads="1"/>
              </p:cNvSpPr>
              <p:nvPr/>
            </p:nvSpPr>
            <p:spPr bwMode="auto">
              <a:xfrm>
                <a:off x="314306"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8230"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grpSp>
        <p:nvGrpSpPr>
          <p:cNvPr id="8217" name="组合 215"/>
          <p:cNvGrpSpPr>
            <a:grpSpLocks/>
          </p:cNvGrpSpPr>
          <p:nvPr/>
        </p:nvGrpSpPr>
        <p:grpSpPr bwMode="auto">
          <a:xfrm>
            <a:off x="9645650" y="3803650"/>
            <a:ext cx="1974850" cy="2035175"/>
            <a:chOff x="0" y="0"/>
            <a:chExt cx="1975134" cy="2034737"/>
          </a:xfrm>
        </p:grpSpPr>
        <p:sp>
          <p:nvSpPr>
            <p:cNvPr id="8219" name="Oval 145"/>
            <p:cNvSpPr>
              <a:spLocks noChangeArrowheads="1"/>
            </p:cNvSpPr>
            <p:nvPr/>
          </p:nvSpPr>
          <p:spPr bwMode="auto">
            <a:xfrm>
              <a:off x="534080" y="382848"/>
              <a:ext cx="720000" cy="72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pic>
          <p:nvPicPr>
            <p:cNvPr id="8220" name="Group 146"/>
            <p:cNvPicPr>
              <a:picLocks noChangeArrowheads="1"/>
            </p:cNvPicPr>
            <p:nvPr/>
          </p:nvPicPr>
          <p:blipFill>
            <a:blip r:embed="rId8"/>
            <a:srcRect/>
            <a:stretch>
              <a:fillRect/>
            </a:stretch>
          </p:blipFill>
          <p:spPr bwMode="auto">
            <a:xfrm>
              <a:off x="699502" y="584943"/>
              <a:ext cx="390144" cy="316992"/>
            </a:xfrm>
            <a:prstGeom prst="rect">
              <a:avLst/>
            </a:prstGeom>
            <a:noFill/>
            <a:ln w="9525">
              <a:noFill/>
              <a:miter lim="800000"/>
              <a:headEnd/>
              <a:tailEnd/>
            </a:ln>
          </p:spPr>
        </p:pic>
        <p:sp>
          <p:nvSpPr>
            <p:cNvPr id="8221" name="TextBox 94"/>
            <p:cNvSpPr txBox="1">
              <a:spLocks noChangeArrowheads="1"/>
            </p:cNvSpPr>
            <p:nvPr/>
          </p:nvSpPr>
          <p:spPr bwMode="auto">
            <a:xfrm>
              <a:off x="534080" y="0"/>
              <a:ext cx="543740" cy="307777"/>
            </a:xfrm>
            <a:prstGeom prst="rect">
              <a:avLst/>
            </a:prstGeom>
            <a:noFill/>
            <a:ln w="9525">
              <a:noFill/>
              <a:miter lim="800000"/>
              <a:headEnd/>
              <a:tailEnd/>
            </a:ln>
          </p:spPr>
          <p:txBody>
            <a:bodyPr wrap="none">
              <a:spAutoFit/>
            </a:bodyPr>
            <a:lstStyle/>
            <a:p>
              <a:pPr algn="ctr" eaLnBrk="1" hangingPunct="1"/>
              <a:r>
                <a:rPr lang="zh-CN" altLang="en-US" sz="1400">
                  <a:solidFill>
                    <a:schemeClr val="bg1"/>
                  </a:solidFill>
                  <a:latin typeface="微软雅黑" pitchFamily="34" charset="-122"/>
                  <a:ea typeface="微软雅黑" pitchFamily="34" charset="-122"/>
                </a:rPr>
                <a:t>十月</a:t>
              </a:r>
              <a:endParaRPr lang="id-ID" altLang="en-US" sz="1400">
                <a:solidFill>
                  <a:schemeClr val="bg1"/>
                </a:solidFill>
                <a:latin typeface="微软雅黑" pitchFamily="34" charset="-122"/>
                <a:ea typeface="微软雅黑" pitchFamily="34" charset="-122"/>
              </a:endParaRPr>
            </a:p>
          </p:txBody>
        </p:sp>
        <p:grpSp>
          <p:nvGrpSpPr>
            <p:cNvPr id="8222" name="组合 219"/>
            <p:cNvGrpSpPr>
              <a:grpSpLocks/>
            </p:cNvGrpSpPr>
            <p:nvPr/>
          </p:nvGrpSpPr>
          <p:grpSpPr bwMode="auto">
            <a:xfrm>
              <a:off x="0" y="1244744"/>
              <a:ext cx="1975134" cy="789993"/>
              <a:chOff x="0" y="0"/>
              <a:chExt cx="1975134" cy="789993"/>
            </a:xfrm>
          </p:grpSpPr>
          <p:sp>
            <p:nvSpPr>
              <p:cNvPr id="8223" name="TextBox 28"/>
              <p:cNvSpPr txBox="1">
                <a:spLocks noChangeArrowheads="1"/>
              </p:cNvSpPr>
              <p:nvPr/>
            </p:nvSpPr>
            <p:spPr bwMode="auto">
              <a:xfrm>
                <a:off x="314306"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8224"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cxnSp>
        <p:nvCxnSpPr>
          <p:cNvPr id="8218" name="Straight Connector 79"/>
          <p:cNvCxnSpPr>
            <a:cxnSpLocks noChangeShapeType="1"/>
          </p:cNvCxnSpPr>
          <p:nvPr/>
        </p:nvCxnSpPr>
        <p:spPr bwMode="auto">
          <a:xfrm>
            <a:off x="10958513" y="4546600"/>
            <a:ext cx="1584325" cy="0"/>
          </a:xfrm>
          <a:prstGeom prst="line">
            <a:avLst/>
          </a:prstGeom>
          <a:noFill/>
          <a:ln w="19050" cap="rnd">
            <a:solidFill>
              <a:schemeClr val="bg1"/>
            </a:solidFill>
            <a:prstDash val="sysDot"/>
            <a:round/>
            <a:headEnd/>
            <a:tailEnd/>
          </a:ln>
        </p:spPr>
      </p:cxnSp>
    </p:spTree>
    <p:extLst>
      <p:ext uri="{BB962C8B-B14F-4D97-AF65-F5344CB8AC3E}">
        <p14:creationId xmlns:p14="http://schemas.microsoft.com/office/powerpoint/2010/main" val="2475087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文本框 38"/>
          <p:cNvSpPr txBox="1">
            <a:spLocks noChangeArrowheads="1"/>
          </p:cNvSpPr>
          <p:nvPr/>
        </p:nvSpPr>
        <p:spPr bwMode="auto">
          <a:xfrm>
            <a:off x="519113" y="171450"/>
            <a:ext cx="2136775" cy="368300"/>
          </a:xfrm>
          <a:prstGeom prst="rect">
            <a:avLst/>
          </a:prstGeom>
          <a:noFill/>
          <a:ln w="9525">
            <a:noFill/>
            <a:miter lim="800000"/>
            <a:headEnd/>
            <a:tailEnd/>
          </a:ln>
        </p:spPr>
        <p:txBody>
          <a:bodyPr>
            <a:spAutoFit/>
          </a:bodyPr>
          <a:lstStyle/>
          <a:p>
            <a:pPr eaLnBrk="1" hangingPunct="1"/>
            <a:r>
              <a:rPr lang="zh-CN" altLang="en-US" b="1">
                <a:solidFill>
                  <a:schemeClr val="bg1"/>
                </a:solidFill>
                <a:latin typeface="微软雅黑" pitchFamily="34" charset="-122"/>
                <a:ea typeface="微软雅黑" pitchFamily="34" charset="-122"/>
              </a:rPr>
              <a:t>点此添加您的标题</a:t>
            </a:r>
          </a:p>
        </p:txBody>
      </p:sp>
      <p:grpSp>
        <p:nvGrpSpPr>
          <p:cNvPr id="9220" name="组合 3"/>
          <p:cNvGrpSpPr>
            <a:grpSpLocks/>
          </p:cNvGrpSpPr>
          <p:nvPr/>
        </p:nvGrpSpPr>
        <p:grpSpPr bwMode="auto">
          <a:xfrm>
            <a:off x="196850" y="182563"/>
            <a:ext cx="238125" cy="347662"/>
            <a:chOff x="0" y="0"/>
            <a:chExt cx="569789" cy="829904"/>
          </a:xfrm>
        </p:grpSpPr>
        <p:sp>
          <p:nvSpPr>
            <p:cNvPr id="9243" name="菱形 39"/>
            <p:cNvSpPr>
              <a:spLocks noChangeArrowheads="1"/>
            </p:cNvSpPr>
            <p:nvPr/>
          </p:nvSpPr>
          <p:spPr bwMode="auto">
            <a:xfrm>
              <a:off x="0" y="0"/>
              <a:ext cx="569789" cy="569790"/>
            </a:xfrm>
            <a:prstGeom prst="diamond">
              <a:avLst/>
            </a:prstGeom>
            <a:noFill/>
            <a:ln w="12700">
              <a:solidFill>
                <a:schemeClr val="bg1"/>
              </a:solid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sp>
          <p:nvSpPr>
            <p:cNvPr id="9244" name="菱形 40"/>
            <p:cNvSpPr>
              <a:spLocks noChangeArrowheads="1"/>
            </p:cNvSpPr>
            <p:nvPr/>
          </p:nvSpPr>
          <p:spPr bwMode="auto">
            <a:xfrm>
              <a:off x="0" y="260114"/>
              <a:ext cx="569789" cy="569790"/>
            </a:xfrm>
            <a:prstGeom prst="diamond">
              <a:avLst/>
            </a:prstGeom>
            <a:noFill/>
            <a:ln w="12700">
              <a:solidFill>
                <a:schemeClr val="bg1"/>
              </a:solid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grpSp>
      <p:sp>
        <p:nvSpPr>
          <p:cNvPr id="9221" name="任意多边形 6"/>
          <p:cNvSpPr>
            <a:spLocks/>
          </p:cNvSpPr>
          <p:nvPr/>
        </p:nvSpPr>
        <p:spPr bwMode="auto">
          <a:xfrm rot="-1774779">
            <a:off x="-530225" y="3316288"/>
            <a:ext cx="4924425" cy="847725"/>
          </a:xfrm>
          <a:custGeom>
            <a:avLst/>
            <a:gdLst>
              <a:gd name="T0" fmla="*/ 4924589 w 4924262"/>
              <a:gd name="T1" fmla="*/ 0 h 847481"/>
              <a:gd name="T2" fmla="*/ 4924589 w 4924262"/>
              <a:gd name="T3" fmla="*/ 847969 h 847481"/>
              <a:gd name="T4" fmla="*/ 0 w 4924262"/>
              <a:gd name="T5" fmla="*/ 847969 h 847481"/>
              <a:gd name="T6" fmla="*/ 481070 w 4924262"/>
              <a:gd name="T7" fmla="*/ 0 h 847481"/>
              <a:gd name="T8" fmla="*/ 4924589 w 4924262"/>
              <a:gd name="T9" fmla="*/ 0 h 847481"/>
              <a:gd name="T10" fmla="*/ 0 60000 65536"/>
              <a:gd name="T11" fmla="*/ 0 60000 65536"/>
              <a:gd name="T12" fmla="*/ 0 60000 65536"/>
              <a:gd name="T13" fmla="*/ 0 60000 65536"/>
              <a:gd name="T14" fmla="*/ 0 60000 65536"/>
              <a:gd name="T15" fmla="*/ 0 w 4924262"/>
              <a:gd name="T16" fmla="*/ 0 h 847481"/>
              <a:gd name="T17" fmla="*/ 4924262 w 4924262"/>
              <a:gd name="T18" fmla="*/ 847481 h 847481"/>
            </a:gdLst>
            <a:ahLst/>
            <a:cxnLst>
              <a:cxn ang="T10">
                <a:pos x="T0" y="T1"/>
              </a:cxn>
              <a:cxn ang="T11">
                <a:pos x="T2" y="T3"/>
              </a:cxn>
              <a:cxn ang="T12">
                <a:pos x="T4" y="T5"/>
              </a:cxn>
              <a:cxn ang="T13">
                <a:pos x="T6" y="T7"/>
              </a:cxn>
              <a:cxn ang="T14">
                <a:pos x="T8" y="T9"/>
              </a:cxn>
            </a:cxnLst>
            <a:rect l="T15" t="T16" r="T17" b="T18"/>
            <a:pathLst>
              <a:path w="4924262" h="847481">
                <a:moveTo>
                  <a:pt x="4924262" y="0"/>
                </a:moveTo>
                <a:lnTo>
                  <a:pt x="4924262" y="847481"/>
                </a:lnTo>
                <a:lnTo>
                  <a:pt x="0" y="847481"/>
                </a:lnTo>
                <a:lnTo>
                  <a:pt x="481038" y="0"/>
                </a:lnTo>
                <a:lnTo>
                  <a:pt x="4924262" y="0"/>
                </a:lnTo>
                <a:close/>
              </a:path>
            </a:pathLst>
          </a:custGeom>
          <a:solidFill>
            <a:schemeClr val="bg1">
              <a:alpha val="70195"/>
            </a:schemeClr>
          </a:solidFill>
          <a:ln w="9525">
            <a:noFill/>
            <a:round/>
            <a:headEnd/>
            <a:tailEnd/>
          </a:ln>
        </p:spPr>
        <p:txBody>
          <a:bodyPr/>
          <a:lstStyle/>
          <a:p>
            <a:endParaRPr lang="zh-CN" altLang="en-US" dirty="0">
              <a:ea typeface="微软雅黑" panose="020B0503020204020204" pitchFamily="34" charset="-122"/>
            </a:endParaRPr>
          </a:p>
        </p:txBody>
      </p:sp>
      <p:sp>
        <p:nvSpPr>
          <p:cNvPr id="9222" name="任意多边形 7"/>
          <p:cNvSpPr>
            <a:spLocks/>
          </p:cNvSpPr>
          <p:nvPr/>
        </p:nvSpPr>
        <p:spPr bwMode="auto">
          <a:xfrm rot="-1774779">
            <a:off x="-576263" y="4305300"/>
            <a:ext cx="5499101" cy="882650"/>
          </a:xfrm>
          <a:custGeom>
            <a:avLst/>
            <a:gdLst>
              <a:gd name="T0" fmla="*/ 5499109 w 5499093"/>
              <a:gd name="T1" fmla="*/ 0 h 883989"/>
              <a:gd name="T2" fmla="*/ 5499109 w 5499093"/>
              <a:gd name="T3" fmla="*/ 855611 h 883989"/>
              <a:gd name="T4" fmla="*/ 63984 w 5499093"/>
              <a:gd name="T5" fmla="*/ 881084 h 883989"/>
              <a:gd name="T6" fmla="*/ 0 w 5499093"/>
              <a:gd name="T7" fmla="*/ 881313 h 883989"/>
              <a:gd name="T8" fmla="*/ 495647 w 5499093"/>
              <a:gd name="T9" fmla="*/ 10742 h 883989"/>
              <a:gd name="T10" fmla="*/ 5499109 w 5499093"/>
              <a:gd name="T11" fmla="*/ 0 h 883989"/>
              <a:gd name="T12" fmla="*/ 0 60000 65536"/>
              <a:gd name="T13" fmla="*/ 0 60000 65536"/>
              <a:gd name="T14" fmla="*/ 0 60000 65536"/>
              <a:gd name="T15" fmla="*/ 0 60000 65536"/>
              <a:gd name="T16" fmla="*/ 0 60000 65536"/>
              <a:gd name="T17" fmla="*/ 0 60000 65536"/>
              <a:gd name="T18" fmla="*/ 0 w 5499093"/>
              <a:gd name="T19" fmla="*/ 0 h 883989"/>
              <a:gd name="T20" fmla="*/ 5499093 w 5499093"/>
              <a:gd name="T21" fmla="*/ 883989 h 883989"/>
            </a:gdLst>
            <a:ahLst/>
            <a:cxnLst>
              <a:cxn ang="T12">
                <a:pos x="T0" y="T1"/>
              </a:cxn>
              <a:cxn ang="T13">
                <a:pos x="T2" y="T3"/>
              </a:cxn>
              <a:cxn ang="T14">
                <a:pos x="T4" y="T5"/>
              </a:cxn>
              <a:cxn ang="T15">
                <a:pos x="T6" y="T7"/>
              </a:cxn>
              <a:cxn ang="T16">
                <a:pos x="T8" y="T9"/>
              </a:cxn>
              <a:cxn ang="T17">
                <a:pos x="T10" y="T11"/>
              </a:cxn>
            </a:cxnLst>
            <a:rect l="T18" t="T19" r="T20" b="T21"/>
            <a:pathLst>
              <a:path w="5499093" h="883989">
                <a:moveTo>
                  <a:pt x="5499093" y="0"/>
                </a:moveTo>
                <a:lnTo>
                  <a:pt x="5499093" y="858209"/>
                </a:lnTo>
                <a:cubicBezTo>
                  <a:pt x="4104109" y="858209"/>
                  <a:pt x="1795002" y="876792"/>
                  <a:pt x="63984" y="883760"/>
                </a:cubicBezTo>
                <a:lnTo>
                  <a:pt x="0" y="883989"/>
                </a:lnTo>
                <a:lnTo>
                  <a:pt x="495645" y="10774"/>
                </a:lnTo>
                <a:lnTo>
                  <a:pt x="5499093" y="0"/>
                </a:lnTo>
                <a:close/>
              </a:path>
            </a:pathLst>
          </a:custGeom>
          <a:solidFill>
            <a:schemeClr val="bg1">
              <a:alpha val="70195"/>
            </a:schemeClr>
          </a:solidFill>
          <a:ln w="9525">
            <a:noFill/>
            <a:round/>
            <a:headEnd/>
            <a:tailEnd/>
          </a:ln>
        </p:spPr>
        <p:txBody>
          <a:bodyPr/>
          <a:lstStyle/>
          <a:p>
            <a:endParaRPr lang="zh-CN" altLang="en-US" dirty="0">
              <a:ea typeface="微软雅黑" panose="020B0503020204020204" pitchFamily="34" charset="-122"/>
            </a:endParaRPr>
          </a:p>
        </p:txBody>
      </p:sp>
      <p:sp>
        <p:nvSpPr>
          <p:cNvPr id="9223" name="任意多边形 8"/>
          <p:cNvSpPr>
            <a:spLocks/>
          </p:cNvSpPr>
          <p:nvPr/>
        </p:nvSpPr>
        <p:spPr bwMode="auto">
          <a:xfrm rot="-1774779">
            <a:off x="-274638" y="5195888"/>
            <a:ext cx="5681663" cy="858837"/>
          </a:xfrm>
          <a:custGeom>
            <a:avLst/>
            <a:gdLst>
              <a:gd name="T0" fmla="*/ 5681763 w 5681561"/>
              <a:gd name="T1" fmla="*/ 0 h 858209"/>
              <a:gd name="T2" fmla="*/ 5681763 w 5681561"/>
              <a:gd name="T3" fmla="*/ 859465 h 858209"/>
              <a:gd name="T4" fmla="*/ 1098692 w 5681561"/>
              <a:gd name="T5" fmla="*/ 859465 h 858209"/>
              <a:gd name="T6" fmla="*/ 0 w 5681561"/>
              <a:gd name="T7" fmla="*/ 234948 h 858209"/>
              <a:gd name="T8" fmla="*/ 126378 w 5681561"/>
              <a:gd name="T9" fmla="*/ 11979 h 858209"/>
              <a:gd name="T10" fmla="*/ 5681763 w 5681561"/>
              <a:gd name="T11" fmla="*/ 0 h 858209"/>
              <a:gd name="T12" fmla="*/ 0 60000 65536"/>
              <a:gd name="T13" fmla="*/ 0 60000 65536"/>
              <a:gd name="T14" fmla="*/ 0 60000 65536"/>
              <a:gd name="T15" fmla="*/ 0 60000 65536"/>
              <a:gd name="T16" fmla="*/ 0 60000 65536"/>
              <a:gd name="T17" fmla="*/ 0 60000 65536"/>
              <a:gd name="T18" fmla="*/ 0 w 5681561"/>
              <a:gd name="T19" fmla="*/ 0 h 858209"/>
              <a:gd name="T20" fmla="*/ 5681561 w 5681561"/>
              <a:gd name="T21" fmla="*/ 858209 h 858209"/>
            </a:gdLst>
            <a:ahLst/>
            <a:cxnLst>
              <a:cxn ang="T12">
                <a:pos x="T0" y="T1"/>
              </a:cxn>
              <a:cxn ang="T13">
                <a:pos x="T2" y="T3"/>
              </a:cxn>
              <a:cxn ang="T14">
                <a:pos x="T4" y="T5"/>
              </a:cxn>
              <a:cxn ang="T15">
                <a:pos x="T6" y="T7"/>
              </a:cxn>
              <a:cxn ang="T16">
                <a:pos x="T8" y="T9"/>
              </a:cxn>
              <a:cxn ang="T17">
                <a:pos x="T10" y="T11"/>
              </a:cxn>
            </a:cxnLst>
            <a:rect l="T18" t="T19" r="T20" b="T21"/>
            <a:pathLst>
              <a:path w="5681561" h="858209">
                <a:moveTo>
                  <a:pt x="5681560" y="0"/>
                </a:moveTo>
                <a:lnTo>
                  <a:pt x="5681561" y="858209"/>
                </a:lnTo>
                <a:lnTo>
                  <a:pt x="1098652" y="858209"/>
                </a:lnTo>
                <a:lnTo>
                  <a:pt x="0" y="234604"/>
                </a:lnTo>
                <a:lnTo>
                  <a:pt x="126374" y="11961"/>
                </a:lnTo>
                <a:lnTo>
                  <a:pt x="5681560" y="0"/>
                </a:lnTo>
                <a:close/>
              </a:path>
            </a:pathLst>
          </a:custGeom>
          <a:solidFill>
            <a:schemeClr val="bg1">
              <a:alpha val="70195"/>
            </a:schemeClr>
          </a:solidFill>
          <a:ln w="9525">
            <a:noFill/>
            <a:round/>
            <a:headEnd/>
            <a:tailEnd/>
          </a:ln>
        </p:spPr>
        <p:txBody>
          <a:bodyPr/>
          <a:lstStyle/>
          <a:p>
            <a:endParaRPr lang="zh-CN" altLang="en-US" dirty="0">
              <a:ea typeface="微软雅黑" panose="020B0503020204020204" pitchFamily="34" charset="-122"/>
            </a:endParaRPr>
          </a:p>
        </p:txBody>
      </p:sp>
      <p:sp>
        <p:nvSpPr>
          <p:cNvPr id="9224" name="任意多边形 9"/>
          <p:cNvSpPr>
            <a:spLocks/>
          </p:cNvSpPr>
          <p:nvPr/>
        </p:nvSpPr>
        <p:spPr bwMode="auto">
          <a:xfrm rot="-1774779">
            <a:off x="1428750" y="5722938"/>
            <a:ext cx="4375150" cy="857250"/>
          </a:xfrm>
          <a:custGeom>
            <a:avLst/>
            <a:gdLst>
              <a:gd name="T0" fmla="*/ 4375290 w 4375011"/>
              <a:gd name="T1" fmla="*/ 0 h 858209"/>
              <a:gd name="T2" fmla="*/ 4375290 w 4375011"/>
              <a:gd name="T3" fmla="*/ 856292 h 858209"/>
              <a:gd name="T4" fmla="*/ 1512069 w 4375011"/>
              <a:gd name="T5" fmla="*/ 856292 h 858209"/>
              <a:gd name="T6" fmla="*/ 0 w 4375011"/>
              <a:gd name="T7" fmla="*/ 0 h 858209"/>
              <a:gd name="T8" fmla="*/ 4375290 w 4375011"/>
              <a:gd name="T9" fmla="*/ 0 h 858209"/>
              <a:gd name="T10" fmla="*/ 0 60000 65536"/>
              <a:gd name="T11" fmla="*/ 0 60000 65536"/>
              <a:gd name="T12" fmla="*/ 0 60000 65536"/>
              <a:gd name="T13" fmla="*/ 0 60000 65536"/>
              <a:gd name="T14" fmla="*/ 0 60000 65536"/>
              <a:gd name="T15" fmla="*/ 0 w 4375011"/>
              <a:gd name="T16" fmla="*/ 0 h 858209"/>
              <a:gd name="T17" fmla="*/ 4375011 w 4375011"/>
              <a:gd name="T18" fmla="*/ 858209 h 858209"/>
            </a:gdLst>
            <a:ahLst/>
            <a:cxnLst>
              <a:cxn ang="T10">
                <a:pos x="T0" y="T1"/>
              </a:cxn>
              <a:cxn ang="T11">
                <a:pos x="T2" y="T3"/>
              </a:cxn>
              <a:cxn ang="T12">
                <a:pos x="T4" y="T5"/>
              </a:cxn>
              <a:cxn ang="T13">
                <a:pos x="T6" y="T7"/>
              </a:cxn>
              <a:cxn ang="T14">
                <a:pos x="T8" y="T9"/>
              </a:cxn>
            </a:cxnLst>
            <a:rect l="T15" t="T16" r="T17" b="T18"/>
            <a:pathLst>
              <a:path w="4375011" h="858209">
                <a:moveTo>
                  <a:pt x="4375011" y="0"/>
                </a:moveTo>
                <a:lnTo>
                  <a:pt x="4375011" y="858209"/>
                </a:lnTo>
                <a:lnTo>
                  <a:pt x="1511972" y="858209"/>
                </a:lnTo>
                <a:lnTo>
                  <a:pt x="0" y="0"/>
                </a:lnTo>
                <a:lnTo>
                  <a:pt x="4375011" y="0"/>
                </a:lnTo>
                <a:close/>
              </a:path>
            </a:pathLst>
          </a:custGeom>
          <a:solidFill>
            <a:schemeClr val="bg1">
              <a:alpha val="70195"/>
            </a:schemeClr>
          </a:solidFill>
          <a:ln w="9525">
            <a:noFill/>
            <a:round/>
            <a:headEnd/>
            <a:tailEnd/>
          </a:ln>
        </p:spPr>
        <p:txBody>
          <a:bodyPr/>
          <a:lstStyle/>
          <a:p>
            <a:endParaRPr lang="zh-CN" altLang="en-US" dirty="0">
              <a:ea typeface="微软雅黑" panose="020B0503020204020204" pitchFamily="34" charset="-122"/>
            </a:endParaRPr>
          </a:p>
        </p:txBody>
      </p:sp>
      <p:sp>
        <p:nvSpPr>
          <p:cNvPr id="9225" name="Freeform 47"/>
          <p:cNvSpPr>
            <a:spLocks/>
          </p:cNvSpPr>
          <p:nvPr/>
        </p:nvSpPr>
        <p:spPr bwMode="auto">
          <a:xfrm rot="-1774779">
            <a:off x="4116388" y="1827213"/>
            <a:ext cx="992187" cy="1282700"/>
          </a:xfrm>
          <a:custGeom>
            <a:avLst/>
            <a:gdLst>
              <a:gd name="T0" fmla="*/ 2147483647 w 185"/>
              <a:gd name="T1" fmla="*/ 2147483647 h 239"/>
              <a:gd name="T2" fmla="*/ 0 w 185"/>
              <a:gd name="T3" fmla="*/ 0 h 239"/>
              <a:gd name="T4" fmla="*/ 0 w 185"/>
              <a:gd name="T5" fmla="*/ 2147483647 h 239"/>
              <a:gd name="T6" fmla="*/ 2147483647 w 185"/>
              <a:gd name="T7" fmla="*/ 2147483647 h 239"/>
              <a:gd name="T8" fmla="*/ 2147483647 w 185"/>
              <a:gd name="T9" fmla="*/ 2147483647 h 239"/>
              <a:gd name="T10" fmla="*/ 2147483647 w 185"/>
              <a:gd name="T11" fmla="*/ 2147483647 h 239"/>
              <a:gd name="T12" fmla="*/ 0 60000 65536"/>
              <a:gd name="T13" fmla="*/ 0 60000 65536"/>
              <a:gd name="T14" fmla="*/ 0 60000 65536"/>
              <a:gd name="T15" fmla="*/ 0 60000 65536"/>
              <a:gd name="T16" fmla="*/ 0 60000 65536"/>
              <a:gd name="T17" fmla="*/ 0 60000 65536"/>
              <a:gd name="T18" fmla="*/ 0 w 185"/>
              <a:gd name="T19" fmla="*/ 0 h 239"/>
              <a:gd name="T20" fmla="*/ 185 w 185"/>
              <a:gd name="T21" fmla="*/ 239 h 239"/>
            </a:gdLst>
            <a:ahLst/>
            <a:cxnLst>
              <a:cxn ang="T12">
                <a:pos x="T0" y="T1"/>
              </a:cxn>
              <a:cxn ang="T13">
                <a:pos x="T2" y="T3"/>
              </a:cxn>
              <a:cxn ang="T14">
                <a:pos x="T4" y="T5"/>
              </a:cxn>
              <a:cxn ang="T15">
                <a:pos x="T6" y="T7"/>
              </a:cxn>
              <a:cxn ang="T16">
                <a:pos x="T8" y="T9"/>
              </a:cxn>
              <a:cxn ang="T17">
                <a:pos x="T10" y="T11"/>
              </a:cxn>
            </a:cxnLst>
            <a:rect l="T18" t="T19" r="T20" b="T21"/>
            <a:pathLst>
              <a:path w="185" h="239">
                <a:moveTo>
                  <a:pt x="185" y="146"/>
                </a:moveTo>
                <a:lnTo>
                  <a:pt x="0" y="0"/>
                </a:lnTo>
                <a:lnTo>
                  <a:pt x="0" y="158"/>
                </a:lnTo>
                <a:lnTo>
                  <a:pt x="185" y="239"/>
                </a:lnTo>
                <a:lnTo>
                  <a:pt x="185" y="146"/>
                </a:lnTo>
                <a:close/>
              </a:path>
            </a:pathLst>
          </a:custGeom>
          <a:solidFill>
            <a:schemeClr val="bg1">
              <a:alpha val="39999"/>
            </a:schemeClr>
          </a:solidFill>
          <a:ln w="9525">
            <a:noFill/>
            <a:round/>
            <a:headEnd/>
            <a:tailEnd/>
          </a:ln>
        </p:spPr>
        <p:txBody>
          <a:bodyPr anchor="ctr"/>
          <a:lstStyle/>
          <a:p>
            <a:endParaRPr lang="zh-CN" altLang="en-US" dirty="0">
              <a:ea typeface="微软雅黑" panose="020B0503020204020204" pitchFamily="34" charset="-122"/>
            </a:endParaRPr>
          </a:p>
        </p:txBody>
      </p:sp>
      <p:sp>
        <p:nvSpPr>
          <p:cNvPr id="9226" name="Freeform 48"/>
          <p:cNvSpPr>
            <a:spLocks/>
          </p:cNvSpPr>
          <p:nvPr/>
        </p:nvSpPr>
        <p:spPr bwMode="auto">
          <a:xfrm rot="-1774779">
            <a:off x="5345113" y="3986213"/>
            <a:ext cx="992187" cy="1298575"/>
          </a:xfrm>
          <a:custGeom>
            <a:avLst/>
            <a:gdLst>
              <a:gd name="T0" fmla="*/ 2147483647 w 185"/>
              <a:gd name="T1" fmla="*/ 2147483647 h 242"/>
              <a:gd name="T2" fmla="*/ 0 w 185"/>
              <a:gd name="T3" fmla="*/ 2147483647 h 242"/>
              <a:gd name="T4" fmla="*/ 0 w 185"/>
              <a:gd name="T5" fmla="*/ 2147483647 h 242"/>
              <a:gd name="T6" fmla="*/ 2147483647 w 185"/>
              <a:gd name="T7" fmla="*/ 0 h 242"/>
              <a:gd name="T8" fmla="*/ 2147483647 w 185"/>
              <a:gd name="T9" fmla="*/ 2147483647 h 242"/>
              <a:gd name="T10" fmla="*/ 2147483647 w 185"/>
              <a:gd name="T11" fmla="*/ 2147483647 h 242"/>
              <a:gd name="T12" fmla="*/ 0 60000 65536"/>
              <a:gd name="T13" fmla="*/ 0 60000 65536"/>
              <a:gd name="T14" fmla="*/ 0 60000 65536"/>
              <a:gd name="T15" fmla="*/ 0 60000 65536"/>
              <a:gd name="T16" fmla="*/ 0 60000 65536"/>
              <a:gd name="T17" fmla="*/ 0 60000 65536"/>
              <a:gd name="T18" fmla="*/ 0 w 185"/>
              <a:gd name="T19" fmla="*/ 0 h 242"/>
              <a:gd name="T20" fmla="*/ 185 w 185"/>
              <a:gd name="T21" fmla="*/ 242 h 242"/>
            </a:gdLst>
            <a:ahLst/>
            <a:cxnLst>
              <a:cxn ang="T12">
                <a:pos x="T0" y="T1"/>
              </a:cxn>
              <a:cxn ang="T13">
                <a:pos x="T2" y="T3"/>
              </a:cxn>
              <a:cxn ang="T14">
                <a:pos x="T4" y="T5"/>
              </a:cxn>
              <a:cxn ang="T15">
                <a:pos x="T6" y="T7"/>
              </a:cxn>
              <a:cxn ang="T16">
                <a:pos x="T8" y="T9"/>
              </a:cxn>
              <a:cxn ang="T17">
                <a:pos x="T10" y="T11"/>
              </a:cxn>
            </a:cxnLst>
            <a:rect l="T18" t="T19" r="T20" b="T21"/>
            <a:pathLst>
              <a:path w="185" h="242">
                <a:moveTo>
                  <a:pt x="185" y="93"/>
                </a:moveTo>
                <a:lnTo>
                  <a:pt x="0" y="242"/>
                </a:lnTo>
                <a:lnTo>
                  <a:pt x="0" y="82"/>
                </a:lnTo>
                <a:lnTo>
                  <a:pt x="185" y="0"/>
                </a:lnTo>
                <a:lnTo>
                  <a:pt x="185" y="93"/>
                </a:lnTo>
                <a:close/>
              </a:path>
            </a:pathLst>
          </a:custGeom>
          <a:solidFill>
            <a:schemeClr val="bg1">
              <a:alpha val="39999"/>
            </a:schemeClr>
          </a:solidFill>
          <a:ln w="9525">
            <a:noFill/>
            <a:round/>
            <a:headEnd/>
            <a:tailEnd/>
          </a:ln>
        </p:spPr>
        <p:txBody>
          <a:bodyPr anchor="ctr"/>
          <a:lstStyle/>
          <a:p>
            <a:endParaRPr lang="zh-CN" altLang="en-US" dirty="0">
              <a:ea typeface="微软雅黑" panose="020B0503020204020204" pitchFamily="34" charset="-122"/>
            </a:endParaRPr>
          </a:p>
        </p:txBody>
      </p:sp>
      <p:sp>
        <p:nvSpPr>
          <p:cNvPr id="9227" name="Freeform 49"/>
          <p:cNvSpPr>
            <a:spLocks/>
          </p:cNvSpPr>
          <p:nvPr/>
        </p:nvSpPr>
        <p:spPr bwMode="auto">
          <a:xfrm rot="-1774779">
            <a:off x="4965700" y="3522663"/>
            <a:ext cx="992188" cy="885825"/>
          </a:xfrm>
          <a:custGeom>
            <a:avLst/>
            <a:gdLst>
              <a:gd name="T0" fmla="*/ 0 w 185"/>
              <a:gd name="T1" fmla="*/ 144110295 h 165"/>
              <a:gd name="T2" fmla="*/ 0 w 185"/>
              <a:gd name="T3" fmla="*/ 2147483647 h 165"/>
              <a:gd name="T4" fmla="*/ 2147483647 w 185"/>
              <a:gd name="T5" fmla="*/ 2147483647 h 165"/>
              <a:gd name="T6" fmla="*/ 2147483647 w 185"/>
              <a:gd name="T7" fmla="*/ 0 h 165"/>
              <a:gd name="T8" fmla="*/ 0 w 185"/>
              <a:gd name="T9" fmla="*/ 144110295 h 165"/>
              <a:gd name="T10" fmla="*/ 0 w 185"/>
              <a:gd name="T11" fmla="*/ 144110295 h 165"/>
              <a:gd name="T12" fmla="*/ 0 60000 65536"/>
              <a:gd name="T13" fmla="*/ 0 60000 65536"/>
              <a:gd name="T14" fmla="*/ 0 60000 65536"/>
              <a:gd name="T15" fmla="*/ 0 60000 65536"/>
              <a:gd name="T16" fmla="*/ 0 60000 65536"/>
              <a:gd name="T17" fmla="*/ 0 60000 65536"/>
              <a:gd name="T18" fmla="*/ 0 w 185"/>
              <a:gd name="T19" fmla="*/ 0 h 165"/>
              <a:gd name="T20" fmla="*/ 185 w 185"/>
              <a:gd name="T21" fmla="*/ 165 h 165"/>
            </a:gdLst>
            <a:ahLst/>
            <a:cxnLst>
              <a:cxn ang="T12">
                <a:pos x="T0" y="T1"/>
              </a:cxn>
              <a:cxn ang="T13">
                <a:pos x="T2" y="T3"/>
              </a:cxn>
              <a:cxn ang="T14">
                <a:pos x="T4" y="T5"/>
              </a:cxn>
              <a:cxn ang="T15">
                <a:pos x="T6" y="T7"/>
              </a:cxn>
              <a:cxn ang="T16">
                <a:pos x="T8" y="T9"/>
              </a:cxn>
              <a:cxn ang="T17">
                <a:pos x="T10" y="T11"/>
              </a:cxn>
            </a:cxnLst>
            <a:rect l="T18" t="T19" r="T20" b="T21"/>
            <a:pathLst>
              <a:path w="185" h="165">
                <a:moveTo>
                  <a:pt x="0" y="5"/>
                </a:moveTo>
                <a:lnTo>
                  <a:pt x="0" y="165"/>
                </a:lnTo>
                <a:lnTo>
                  <a:pt x="185" y="93"/>
                </a:lnTo>
                <a:lnTo>
                  <a:pt x="185" y="0"/>
                </a:lnTo>
                <a:lnTo>
                  <a:pt x="0" y="5"/>
                </a:lnTo>
                <a:close/>
              </a:path>
            </a:pathLst>
          </a:custGeom>
          <a:solidFill>
            <a:schemeClr val="bg1">
              <a:alpha val="39999"/>
            </a:schemeClr>
          </a:solidFill>
          <a:ln w="9525">
            <a:noFill/>
            <a:round/>
            <a:headEnd/>
            <a:tailEnd/>
          </a:ln>
        </p:spPr>
        <p:txBody>
          <a:bodyPr anchor="ctr"/>
          <a:lstStyle/>
          <a:p>
            <a:endParaRPr lang="zh-CN" altLang="en-US" dirty="0">
              <a:ea typeface="微软雅黑" panose="020B0503020204020204" pitchFamily="34" charset="-122"/>
            </a:endParaRPr>
          </a:p>
        </p:txBody>
      </p:sp>
      <p:sp>
        <p:nvSpPr>
          <p:cNvPr id="9228" name="Freeform 50"/>
          <p:cNvSpPr>
            <a:spLocks/>
          </p:cNvSpPr>
          <p:nvPr/>
        </p:nvSpPr>
        <p:spPr bwMode="auto">
          <a:xfrm rot="-1774779">
            <a:off x="4498975" y="2703513"/>
            <a:ext cx="992188" cy="879475"/>
          </a:xfrm>
          <a:custGeom>
            <a:avLst/>
            <a:gdLst>
              <a:gd name="T0" fmla="*/ 0 w 185"/>
              <a:gd name="T1" fmla="*/ 2147483647 h 164"/>
              <a:gd name="T2" fmla="*/ 0 w 185"/>
              <a:gd name="T3" fmla="*/ 0 h 164"/>
              <a:gd name="T4" fmla="*/ 2147483647 w 185"/>
              <a:gd name="T5" fmla="*/ 2041819101 h 164"/>
              <a:gd name="T6" fmla="*/ 2147483647 w 185"/>
              <a:gd name="T7" fmla="*/ 2147483647 h 164"/>
              <a:gd name="T8" fmla="*/ 0 w 185"/>
              <a:gd name="T9" fmla="*/ 2147483647 h 164"/>
              <a:gd name="T10" fmla="*/ 0 w 185"/>
              <a:gd name="T11" fmla="*/ 2147483647 h 164"/>
              <a:gd name="T12" fmla="*/ 0 60000 65536"/>
              <a:gd name="T13" fmla="*/ 0 60000 65536"/>
              <a:gd name="T14" fmla="*/ 0 60000 65536"/>
              <a:gd name="T15" fmla="*/ 0 60000 65536"/>
              <a:gd name="T16" fmla="*/ 0 60000 65536"/>
              <a:gd name="T17" fmla="*/ 0 60000 65536"/>
              <a:gd name="T18" fmla="*/ 0 w 185"/>
              <a:gd name="T19" fmla="*/ 0 h 164"/>
              <a:gd name="T20" fmla="*/ 185 w 185"/>
              <a:gd name="T21" fmla="*/ 164 h 164"/>
            </a:gdLst>
            <a:ahLst/>
            <a:cxnLst>
              <a:cxn ang="T12">
                <a:pos x="T0" y="T1"/>
              </a:cxn>
              <a:cxn ang="T13">
                <a:pos x="T2" y="T3"/>
              </a:cxn>
              <a:cxn ang="T14">
                <a:pos x="T4" y="T5"/>
              </a:cxn>
              <a:cxn ang="T15">
                <a:pos x="T6" y="T7"/>
              </a:cxn>
              <a:cxn ang="T16">
                <a:pos x="T8" y="T9"/>
              </a:cxn>
              <a:cxn ang="T17">
                <a:pos x="T10" y="T11"/>
              </a:cxn>
            </a:cxnLst>
            <a:rect l="T18" t="T19" r="T20" b="T21"/>
            <a:pathLst>
              <a:path w="185" h="164">
                <a:moveTo>
                  <a:pt x="0" y="160"/>
                </a:moveTo>
                <a:lnTo>
                  <a:pt x="0" y="0"/>
                </a:lnTo>
                <a:lnTo>
                  <a:pt x="185" y="71"/>
                </a:lnTo>
                <a:lnTo>
                  <a:pt x="185" y="164"/>
                </a:lnTo>
                <a:lnTo>
                  <a:pt x="0" y="160"/>
                </a:lnTo>
                <a:close/>
              </a:path>
            </a:pathLst>
          </a:custGeom>
          <a:solidFill>
            <a:schemeClr val="bg1">
              <a:alpha val="39999"/>
            </a:schemeClr>
          </a:solidFill>
          <a:ln w="9525">
            <a:noFill/>
            <a:round/>
            <a:headEnd/>
            <a:tailEnd/>
          </a:ln>
        </p:spPr>
        <p:txBody>
          <a:bodyPr anchor="ctr"/>
          <a:lstStyle/>
          <a:p>
            <a:endParaRPr lang="zh-CN" altLang="en-US" dirty="0">
              <a:ea typeface="微软雅黑" panose="020B0503020204020204" pitchFamily="34" charset="-122"/>
            </a:endParaRPr>
          </a:p>
        </p:txBody>
      </p:sp>
      <p:sp>
        <p:nvSpPr>
          <p:cNvPr id="9229" name="Freeform 51"/>
          <p:cNvSpPr>
            <a:spLocks/>
          </p:cNvSpPr>
          <p:nvPr/>
        </p:nvSpPr>
        <p:spPr bwMode="auto">
          <a:xfrm rot="-1774779">
            <a:off x="4970463" y="1306513"/>
            <a:ext cx="2439987" cy="933450"/>
          </a:xfrm>
          <a:custGeom>
            <a:avLst/>
            <a:gdLst>
              <a:gd name="T0" fmla="*/ 2147483647 w 455"/>
              <a:gd name="T1" fmla="*/ 0 h 174"/>
              <a:gd name="T2" fmla="*/ 2147483647 w 455"/>
              <a:gd name="T3" fmla="*/ 2147483647 h 174"/>
              <a:gd name="T4" fmla="*/ 0 w 455"/>
              <a:gd name="T5" fmla="*/ 2147483647 h 174"/>
              <a:gd name="T6" fmla="*/ 0 w 455"/>
              <a:gd name="T7" fmla="*/ 2147483647 h 174"/>
              <a:gd name="T8" fmla="*/ 2147483647 w 455"/>
              <a:gd name="T9" fmla="*/ 2147483647 h 174"/>
              <a:gd name="T10" fmla="*/ 2147483647 w 455"/>
              <a:gd name="T11" fmla="*/ 2147483647 h 174"/>
              <a:gd name="T12" fmla="*/ 2147483647 w 455"/>
              <a:gd name="T13" fmla="*/ 0 h 174"/>
              <a:gd name="T14" fmla="*/ 0 60000 65536"/>
              <a:gd name="T15" fmla="*/ 0 60000 65536"/>
              <a:gd name="T16" fmla="*/ 0 60000 65536"/>
              <a:gd name="T17" fmla="*/ 0 60000 65536"/>
              <a:gd name="T18" fmla="*/ 0 60000 65536"/>
              <a:gd name="T19" fmla="*/ 0 60000 65536"/>
              <a:gd name="T20" fmla="*/ 0 60000 65536"/>
              <a:gd name="T21" fmla="*/ 0 w 455"/>
              <a:gd name="T22" fmla="*/ 0 h 174"/>
              <a:gd name="T23" fmla="*/ 455 w 455"/>
              <a:gd name="T24" fmla="*/ 174 h 1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5" h="174">
                <a:moveTo>
                  <a:pt x="287" y="0"/>
                </a:moveTo>
                <a:lnTo>
                  <a:pt x="287" y="81"/>
                </a:lnTo>
                <a:lnTo>
                  <a:pt x="0" y="81"/>
                </a:lnTo>
                <a:lnTo>
                  <a:pt x="0" y="174"/>
                </a:lnTo>
                <a:lnTo>
                  <a:pt x="287" y="174"/>
                </a:lnTo>
                <a:lnTo>
                  <a:pt x="455" y="174"/>
                </a:lnTo>
                <a:lnTo>
                  <a:pt x="287" y="0"/>
                </a:lnTo>
                <a:close/>
              </a:path>
            </a:pathLst>
          </a:custGeom>
          <a:solidFill>
            <a:schemeClr val="bg1">
              <a:alpha val="70195"/>
            </a:schemeClr>
          </a:solidFill>
          <a:ln w="9525">
            <a:noFill/>
            <a:round/>
            <a:headEnd/>
            <a:tailEnd/>
          </a:ln>
        </p:spPr>
        <p:txBody>
          <a:bodyPr/>
          <a:lstStyle/>
          <a:p>
            <a:endParaRPr lang="zh-CN" altLang="en-US" dirty="0">
              <a:ea typeface="微软雅黑" panose="020B0503020204020204" pitchFamily="34" charset="-122"/>
            </a:endParaRPr>
          </a:p>
        </p:txBody>
      </p:sp>
      <p:sp>
        <p:nvSpPr>
          <p:cNvPr id="9230" name="Freeform 52"/>
          <p:cNvSpPr>
            <a:spLocks/>
          </p:cNvSpPr>
          <p:nvPr/>
        </p:nvSpPr>
        <p:spPr bwMode="auto">
          <a:xfrm rot="-1774779">
            <a:off x="6027738" y="3162300"/>
            <a:ext cx="2441575" cy="949325"/>
          </a:xfrm>
          <a:custGeom>
            <a:avLst/>
            <a:gdLst>
              <a:gd name="T0" fmla="*/ 2147483647 w 455"/>
              <a:gd name="T1" fmla="*/ 0 h 177"/>
              <a:gd name="T2" fmla="*/ 2147483647 w 455"/>
              <a:gd name="T3" fmla="*/ 0 h 177"/>
              <a:gd name="T4" fmla="*/ 0 w 455"/>
              <a:gd name="T5" fmla="*/ 0 h 177"/>
              <a:gd name="T6" fmla="*/ 0 w 455"/>
              <a:gd name="T7" fmla="*/ 2147483647 h 177"/>
              <a:gd name="T8" fmla="*/ 2147483647 w 455"/>
              <a:gd name="T9" fmla="*/ 2147483647 h 177"/>
              <a:gd name="T10" fmla="*/ 2147483647 w 455"/>
              <a:gd name="T11" fmla="*/ 2147483647 h 177"/>
              <a:gd name="T12" fmla="*/ 2147483647 w 455"/>
              <a:gd name="T13" fmla="*/ 0 h 177"/>
              <a:gd name="T14" fmla="*/ 0 60000 65536"/>
              <a:gd name="T15" fmla="*/ 0 60000 65536"/>
              <a:gd name="T16" fmla="*/ 0 60000 65536"/>
              <a:gd name="T17" fmla="*/ 0 60000 65536"/>
              <a:gd name="T18" fmla="*/ 0 60000 65536"/>
              <a:gd name="T19" fmla="*/ 0 60000 65536"/>
              <a:gd name="T20" fmla="*/ 0 60000 65536"/>
              <a:gd name="T21" fmla="*/ 0 w 455"/>
              <a:gd name="T22" fmla="*/ 0 h 177"/>
              <a:gd name="T23" fmla="*/ 455 w 455"/>
              <a:gd name="T24" fmla="*/ 177 h 17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5" h="177">
                <a:moveTo>
                  <a:pt x="455" y="0"/>
                </a:moveTo>
                <a:lnTo>
                  <a:pt x="287" y="0"/>
                </a:lnTo>
                <a:lnTo>
                  <a:pt x="0" y="0"/>
                </a:lnTo>
                <a:lnTo>
                  <a:pt x="0" y="93"/>
                </a:lnTo>
                <a:lnTo>
                  <a:pt x="287" y="93"/>
                </a:lnTo>
                <a:lnTo>
                  <a:pt x="287" y="177"/>
                </a:lnTo>
                <a:lnTo>
                  <a:pt x="455" y="0"/>
                </a:lnTo>
                <a:close/>
              </a:path>
            </a:pathLst>
          </a:custGeom>
          <a:solidFill>
            <a:schemeClr val="bg1">
              <a:alpha val="70195"/>
            </a:schemeClr>
          </a:solidFill>
          <a:ln w="9525">
            <a:noFill/>
            <a:round/>
            <a:headEnd/>
            <a:tailEnd/>
          </a:ln>
        </p:spPr>
        <p:txBody>
          <a:bodyPr/>
          <a:lstStyle/>
          <a:p>
            <a:endParaRPr lang="zh-CN" altLang="en-US" dirty="0">
              <a:ea typeface="微软雅黑" panose="020B0503020204020204" pitchFamily="34" charset="-122"/>
            </a:endParaRPr>
          </a:p>
        </p:txBody>
      </p:sp>
      <p:sp>
        <p:nvSpPr>
          <p:cNvPr id="9231" name="Freeform 53"/>
          <p:cNvSpPr>
            <a:spLocks/>
          </p:cNvSpPr>
          <p:nvPr/>
        </p:nvSpPr>
        <p:spPr bwMode="auto">
          <a:xfrm rot="-1774779">
            <a:off x="5603875" y="2566988"/>
            <a:ext cx="2987675" cy="498475"/>
          </a:xfrm>
          <a:custGeom>
            <a:avLst/>
            <a:gdLst>
              <a:gd name="T0" fmla="*/ 2147483647 w 235"/>
              <a:gd name="T1" fmla="*/ 0 h 39"/>
              <a:gd name="T2" fmla="*/ 0 w 235"/>
              <a:gd name="T3" fmla="*/ 0 h 39"/>
              <a:gd name="T4" fmla="*/ 0 w 235"/>
              <a:gd name="T5" fmla="*/ 2147483647 h 39"/>
              <a:gd name="T6" fmla="*/ 2147483647 w 235"/>
              <a:gd name="T7" fmla="*/ 2147483647 h 39"/>
              <a:gd name="T8" fmla="*/ 2147483647 w 235"/>
              <a:gd name="T9" fmla="*/ 2147483647 h 39"/>
              <a:gd name="T10" fmla="*/ 2147483647 w 235"/>
              <a:gd name="T11" fmla="*/ 0 h 39"/>
              <a:gd name="T12" fmla="*/ 2147483647 w 235"/>
              <a:gd name="T13" fmla="*/ 0 h 39"/>
              <a:gd name="T14" fmla="*/ 0 60000 65536"/>
              <a:gd name="T15" fmla="*/ 0 60000 65536"/>
              <a:gd name="T16" fmla="*/ 0 60000 65536"/>
              <a:gd name="T17" fmla="*/ 0 60000 65536"/>
              <a:gd name="T18" fmla="*/ 0 60000 65536"/>
              <a:gd name="T19" fmla="*/ 0 60000 65536"/>
              <a:gd name="T20" fmla="*/ 0 60000 65536"/>
              <a:gd name="T21" fmla="*/ 0 w 235"/>
              <a:gd name="T22" fmla="*/ 0 h 39"/>
              <a:gd name="T23" fmla="*/ 235 w 235"/>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5" h="39">
                <a:moveTo>
                  <a:pt x="121" y="0"/>
                </a:moveTo>
                <a:cubicBezTo>
                  <a:pt x="81" y="0"/>
                  <a:pt x="41" y="0"/>
                  <a:pt x="0" y="0"/>
                </a:cubicBezTo>
                <a:cubicBezTo>
                  <a:pt x="0" y="13"/>
                  <a:pt x="0" y="26"/>
                  <a:pt x="0" y="39"/>
                </a:cubicBezTo>
                <a:cubicBezTo>
                  <a:pt x="41" y="39"/>
                  <a:pt x="81" y="39"/>
                  <a:pt x="121" y="39"/>
                </a:cubicBezTo>
                <a:cubicBezTo>
                  <a:pt x="147" y="39"/>
                  <a:pt x="172" y="39"/>
                  <a:pt x="197" y="39"/>
                </a:cubicBezTo>
                <a:cubicBezTo>
                  <a:pt x="235" y="0"/>
                  <a:pt x="235" y="0"/>
                  <a:pt x="235" y="0"/>
                </a:cubicBezTo>
                <a:cubicBezTo>
                  <a:pt x="197" y="0"/>
                  <a:pt x="159" y="0"/>
                  <a:pt x="121" y="0"/>
                </a:cubicBezTo>
                <a:close/>
              </a:path>
            </a:pathLst>
          </a:custGeom>
          <a:solidFill>
            <a:schemeClr val="bg1">
              <a:alpha val="70195"/>
            </a:schemeClr>
          </a:solidFill>
          <a:ln w="9525">
            <a:noFill/>
            <a:round/>
            <a:headEnd/>
            <a:tailEnd/>
          </a:ln>
        </p:spPr>
        <p:txBody>
          <a:bodyPr/>
          <a:lstStyle/>
          <a:p>
            <a:endParaRPr lang="zh-CN" altLang="en-US" dirty="0">
              <a:ea typeface="微软雅黑" panose="020B0503020204020204" pitchFamily="34" charset="-122"/>
            </a:endParaRPr>
          </a:p>
        </p:txBody>
      </p:sp>
      <p:sp>
        <p:nvSpPr>
          <p:cNvPr id="9232" name="Freeform 54"/>
          <p:cNvSpPr>
            <a:spLocks/>
          </p:cNvSpPr>
          <p:nvPr/>
        </p:nvSpPr>
        <p:spPr bwMode="auto">
          <a:xfrm rot="-1774779">
            <a:off x="5326063" y="2076450"/>
            <a:ext cx="2987675" cy="498475"/>
          </a:xfrm>
          <a:custGeom>
            <a:avLst/>
            <a:gdLst>
              <a:gd name="T0" fmla="*/ 2147483647 w 235"/>
              <a:gd name="T1" fmla="*/ 0 h 39"/>
              <a:gd name="T2" fmla="*/ 2147483647 w 235"/>
              <a:gd name="T3" fmla="*/ 0 h 39"/>
              <a:gd name="T4" fmla="*/ 2147483647 w 235"/>
              <a:gd name="T5" fmla="*/ 0 h 39"/>
              <a:gd name="T6" fmla="*/ 0 w 235"/>
              <a:gd name="T7" fmla="*/ 0 h 39"/>
              <a:gd name="T8" fmla="*/ 0 w 235"/>
              <a:gd name="T9" fmla="*/ 2147483647 h 39"/>
              <a:gd name="T10" fmla="*/ 2147483647 w 235"/>
              <a:gd name="T11" fmla="*/ 2147483647 h 39"/>
              <a:gd name="T12" fmla="*/ 2147483647 w 235"/>
              <a:gd name="T13" fmla="*/ 2147483647 h 39"/>
              <a:gd name="T14" fmla="*/ 2147483647 w 235"/>
              <a:gd name="T15" fmla="*/ 2147483647 h 39"/>
              <a:gd name="T16" fmla="*/ 2147483647 w 235"/>
              <a:gd name="T17" fmla="*/ 0 h 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5"/>
              <a:gd name="T28" fmla="*/ 0 h 39"/>
              <a:gd name="T29" fmla="*/ 235 w 235"/>
              <a:gd name="T30" fmla="*/ 39 h 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5" h="39">
                <a:moveTo>
                  <a:pt x="197" y="0"/>
                </a:moveTo>
                <a:cubicBezTo>
                  <a:pt x="172" y="0"/>
                  <a:pt x="147" y="0"/>
                  <a:pt x="121" y="0"/>
                </a:cubicBezTo>
                <a:cubicBezTo>
                  <a:pt x="121" y="0"/>
                  <a:pt x="121" y="0"/>
                  <a:pt x="121" y="0"/>
                </a:cubicBezTo>
                <a:cubicBezTo>
                  <a:pt x="81" y="0"/>
                  <a:pt x="41" y="0"/>
                  <a:pt x="0" y="0"/>
                </a:cubicBezTo>
                <a:cubicBezTo>
                  <a:pt x="0" y="13"/>
                  <a:pt x="0" y="26"/>
                  <a:pt x="0" y="39"/>
                </a:cubicBezTo>
                <a:cubicBezTo>
                  <a:pt x="41" y="39"/>
                  <a:pt x="81" y="39"/>
                  <a:pt x="121" y="39"/>
                </a:cubicBezTo>
                <a:cubicBezTo>
                  <a:pt x="121" y="39"/>
                  <a:pt x="121" y="39"/>
                  <a:pt x="121" y="39"/>
                </a:cubicBezTo>
                <a:cubicBezTo>
                  <a:pt x="159" y="39"/>
                  <a:pt x="197" y="39"/>
                  <a:pt x="235" y="39"/>
                </a:cubicBezTo>
                <a:lnTo>
                  <a:pt x="197" y="0"/>
                </a:lnTo>
                <a:close/>
              </a:path>
            </a:pathLst>
          </a:custGeom>
          <a:solidFill>
            <a:schemeClr val="bg1">
              <a:alpha val="70195"/>
            </a:schemeClr>
          </a:solidFill>
          <a:ln w="9525">
            <a:noFill/>
            <a:round/>
            <a:headEnd/>
            <a:tailEnd/>
          </a:ln>
        </p:spPr>
        <p:txBody>
          <a:bodyPr/>
          <a:lstStyle/>
          <a:p>
            <a:endParaRPr lang="zh-CN" altLang="en-US" dirty="0">
              <a:ea typeface="微软雅黑" panose="020B0503020204020204" pitchFamily="34" charset="-122"/>
            </a:endParaRPr>
          </a:p>
        </p:txBody>
      </p:sp>
      <p:sp>
        <p:nvSpPr>
          <p:cNvPr id="9233" name="TextBox 26"/>
          <p:cNvSpPr txBox="1">
            <a:spLocks noChangeArrowheads="1"/>
          </p:cNvSpPr>
          <p:nvPr/>
        </p:nvSpPr>
        <p:spPr bwMode="auto">
          <a:xfrm>
            <a:off x="8242300" y="3802063"/>
            <a:ext cx="1414463" cy="338137"/>
          </a:xfrm>
          <a:prstGeom prst="rect">
            <a:avLst/>
          </a:prstGeom>
          <a:noFill/>
          <a:ln w="9525">
            <a:noFill/>
            <a:miter lim="800000"/>
            <a:headEnd/>
            <a:tailEnd/>
          </a:ln>
        </p:spPr>
        <p:txBody>
          <a:bodyPr wrap="none">
            <a:spAutoFit/>
          </a:bodyPr>
          <a:lstStyle/>
          <a:p>
            <a:pPr eaLnBrk="1" hangingPunct="1"/>
            <a:r>
              <a:rPr lang="zh-CN" altLang="en-US" sz="1600" b="1">
                <a:solidFill>
                  <a:schemeClr val="bg1"/>
                </a:solidFill>
                <a:latin typeface="微软雅黑" pitchFamily="34" charset="-122"/>
                <a:ea typeface="微软雅黑" pitchFamily="34" charset="-122"/>
              </a:rPr>
              <a:t>单击添加标题</a:t>
            </a:r>
            <a:endParaRPr lang="id-ID" altLang="en-US" sz="1600" b="1">
              <a:solidFill>
                <a:schemeClr val="bg1"/>
              </a:solidFill>
              <a:latin typeface="微软雅黑" pitchFamily="34" charset="-122"/>
              <a:ea typeface="微软雅黑" pitchFamily="34" charset="-122"/>
            </a:endParaRPr>
          </a:p>
        </p:txBody>
      </p:sp>
      <p:sp>
        <p:nvSpPr>
          <p:cNvPr id="9234" name="TextBox 28"/>
          <p:cNvSpPr txBox="1">
            <a:spLocks noChangeArrowheads="1"/>
          </p:cNvSpPr>
          <p:nvPr/>
        </p:nvSpPr>
        <p:spPr bwMode="auto">
          <a:xfrm>
            <a:off x="8242300" y="4140200"/>
            <a:ext cx="3540125" cy="1169551"/>
          </a:xfrm>
          <a:prstGeom prst="rect">
            <a:avLst/>
          </a:prstGeom>
          <a:noFill/>
          <a:ln w="9525">
            <a:noFill/>
            <a:miter lim="800000"/>
            <a:headEnd/>
            <a:tailEnd/>
          </a:ln>
        </p:spPr>
        <p:txBody>
          <a:bodyPr>
            <a:spAutoFit/>
          </a:bodyPr>
          <a:lstStyle/>
          <a:p>
            <a:pPr algn="just" eaLnBrk="1" hangingPunct="1"/>
            <a:r>
              <a:rPr lang="zh-CN" altLang="en-US" sz="1400" dirty="0">
                <a:solidFill>
                  <a:schemeClr val="bg1"/>
                </a:solidFill>
                <a:latin typeface="微软雅黑" pitchFamily="34" charset="-122"/>
                <a:ea typeface="微软雅黑" pitchFamily="34" charset="-122"/>
              </a:rPr>
              <a:t>这里输入文字说明这里输入文字说明这里输入文字说明这里输入文字说明这里输入文字说明这里输入文字说明这里输入文字说明这里输入文字说明这里输入文字说明这里输入文字说明。</a:t>
            </a:r>
          </a:p>
        </p:txBody>
      </p:sp>
      <p:sp>
        <p:nvSpPr>
          <p:cNvPr id="9235" name="文本框 20"/>
          <p:cNvSpPr txBox="1">
            <a:spLocks noChangeArrowheads="1"/>
          </p:cNvSpPr>
          <p:nvPr/>
        </p:nvSpPr>
        <p:spPr bwMode="auto">
          <a:xfrm rot="-1776473">
            <a:off x="1327150" y="3105150"/>
            <a:ext cx="2819400" cy="461963"/>
          </a:xfrm>
          <a:prstGeom prst="rect">
            <a:avLst/>
          </a:prstGeom>
          <a:noFill/>
          <a:ln w="9525">
            <a:noFill/>
            <a:miter lim="800000"/>
            <a:headEnd/>
            <a:tailEnd/>
          </a:ln>
        </p:spPr>
        <p:txBody>
          <a:bodyPr>
            <a:spAutoFit/>
          </a:bodyPr>
          <a:lstStyle/>
          <a:p>
            <a:pPr eaLnBrk="1" hangingPunct="1"/>
            <a:r>
              <a:rPr lang="zh-CN" altLang="en-US" sz="2400" b="1">
                <a:latin typeface="微软雅黑" pitchFamily="34" charset="-122"/>
                <a:ea typeface="微软雅黑" pitchFamily="34" charset="-122"/>
              </a:rPr>
              <a:t>单击此处添加标题</a:t>
            </a:r>
          </a:p>
        </p:txBody>
      </p:sp>
      <p:sp>
        <p:nvSpPr>
          <p:cNvPr id="9236" name="文本框 21"/>
          <p:cNvSpPr txBox="1">
            <a:spLocks noChangeArrowheads="1"/>
          </p:cNvSpPr>
          <p:nvPr/>
        </p:nvSpPr>
        <p:spPr bwMode="auto">
          <a:xfrm rot="-1776473">
            <a:off x="1804988" y="3894138"/>
            <a:ext cx="2819400" cy="460375"/>
          </a:xfrm>
          <a:prstGeom prst="rect">
            <a:avLst/>
          </a:prstGeom>
          <a:noFill/>
          <a:ln w="9525">
            <a:noFill/>
            <a:miter lim="800000"/>
            <a:headEnd/>
            <a:tailEnd/>
          </a:ln>
        </p:spPr>
        <p:txBody>
          <a:bodyPr>
            <a:spAutoFit/>
          </a:bodyPr>
          <a:lstStyle/>
          <a:p>
            <a:pPr eaLnBrk="1" hangingPunct="1"/>
            <a:r>
              <a:rPr lang="zh-CN" altLang="en-US" sz="2400" b="1">
                <a:latin typeface="微软雅黑" pitchFamily="34" charset="-122"/>
                <a:ea typeface="微软雅黑" pitchFamily="34" charset="-122"/>
              </a:rPr>
              <a:t>单击此处添加标题</a:t>
            </a:r>
          </a:p>
        </p:txBody>
      </p:sp>
      <p:sp>
        <p:nvSpPr>
          <p:cNvPr id="9237" name="文本框 22"/>
          <p:cNvSpPr txBox="1">
            <a:spLocks noChangeArrowheads="1"/>
          </p:cNvSpPr>
          <p:nvPr/>
        </p:nvSpPr>
        <p:spPr bwMode="auto">
          <a:xfrm rot="-1776473">
            <a:off x="2282825" y="4751388"/>
            <a:ext cx="2819400" cy="461962"/>
          </a:xfrm>
          <a:prstGeom prst="rect">
            <a:avLst/>
          </a:prstGeom>
          <a:noFill/>
          <a:ln w="9525">
            <a:noFill/>
            <a:miter lim="800000"/>
            <a:headEnd/>
            <a:tailEnd/>
          </a:ln>
        </p:spPr>
        <p:txBody>
          <a:bodyPr>
            <a:spAutoFit/>
          </a:bodyPr>
          <a:lstStyle/>
          <a:p>
            <a:pPr eaLnBrk="1" hangingPunct="1"/>
            <a:r>
              <a:rPr lang="zh-CN" altLang="en-US" sz="2400" b="1">
                <a:latin typeface="微软雅黑" pitchFamily="34" charset="-122"/>
                <a:ea typeface="微软雅黑" pitchFamily="34" charset="-122"/>
              </a:rPr>
              <a:t>单击此处添加标题</a:t>
            </a:r>
          </a:p>
        </p:txBody>
      </p:sp>
      <p:sp>
        <p:nvSpPr>
          <p:cNvPr id="9238" name="文本框 23"/>
          <p:cNvSpPr txBox="1">
            <a:spLocks noChangeArrowheads="1"/>
          </p:cNvSpPr>
          <p:nvPr/>
        </p:nvSpPr>
        <p:spPr bwMode="auto">
          <a:xfrm rot="-1776473">
            <a:off x="2781300" y="5557838"/>
            <a:ext cx="2819400" cy="461962"/>
          </a:xfrm>
          <a:prstGeom prst="rect">
            <a:avLst/>
          </a:prstGeom>
          <a:noFill/>
          <a:ln w="9525">
            <a:noFill/>
            <a:miter lim="800000"/>
            <a:headEnd/>
            <a:tailEnd/>
          </a:ln>
        </p:spPr>
        <p:txBody>
          <a:bodyPr>
            <a:spAutoFit/>
          </a:bodyPr>
          <a:lstStyle/>
          <a:p>
            <a:pPr eaLnBrk="1" hangingPunct="1"/>
            <a:r>
              <a:rPr lang="zh-CN" altLang="en-US" sz="2400" b="1">
                <a:latin typeface="微软雅黑" pitchFamily="34" charset="-122"/>
                <a:ea typeface="微软雅黑" pitchFamily="34" charset="-122"/>
              </a:rPr>
              <a:t>单击此处添加标题</a:t>
            </a:r>
          </a:p>
        </p:txBody>
      </p:sp>
      <p:sp>
        <p:nvSpPr>
          <p:cNvPr id="9239" name="文本框 24"/>
          <p:cNvSpPr txBox="1">
            <a:spLocks noChangeArrowheads="1"/>
          </p:cNvSpPr>
          <p:nvPr/>
        </p:nvSpPr>
        <p:spPr bwMode="auto">
          <a:xfrm rot="-1776473">
            <a:off x="6118225" y="1490663"/>
            <a:ext cx="1308100" cy="369887"/>
          </a:xfrm>
          <a:prstGeom prst="rect">
            <a:avLst/>
          </a:prstGeom>
          <a:noFill/>
          <a:ln w="9525">
            <a:noFill/>
            <a:miter lim="800000"/>
            <a:headEnd/>
            <a:tailEnd/>
          </a:ln>
        </p:spPr>
        <p:txBody>
          <a:bodyPr>
            <a:spAutoFit/>
          </a:bodyPr>
          <a:lstStyle/>
          <a:p>
            <a:pPr algn="ctr" eaLnBrk="1" hangingPunct="1"/>
            <a:r>
              <a:rPr lang="id-ID" altLang="en-US" dirty="0">
                <a:ea typeface="微软雅黑" panose="020B0503020204020204" pitchFamily="34" charset="-122"/>
              </a:rPr>
              <a:t>30%</a:t>
            </a:r>
          </a:p>
        </p:txBody>
      </p:sp>
      <p:sp>
        <p:nvSpPr>
          <p:cNvPr id="9240" name="文本框 25"/>
          <p:cNvSpPr txBox="1">
            <a:spLocks noChangeArrowheads="1"/>
          </p:cNvSpPr>
          <p:nvPr/>
        </p:nvSpPr>
        <p:spPr bwMode="auto">
          <a:xfrm rot="-1776473">
            <a:off x="6694488" y="1833563"/>
            <a:ext cx="1308100" cy="369887"/>
          </a:xfrm>
          <a:prstGeom prst="rect">
            <a:avLst/>
          </a:prstGeom>
          <a:noFill/>
          <a:ln w="9525">
            <a:noFill/>
            <a:miter lim="800000"/>
            <a:headEnd/>
            <a:tailEnd/>
          </a:ln>
        </p:spPr>
        <p:txBody>
          <a:bodyPr>
            <a:spAutoFit/>
          </a:bodyPr>
          <a:lstStyle/>
          <a:p>
            <a:pPr algn="ctr" eaLnBrk="1" hangingPunct="1"/>
            <a:r>
              <a:rPr lang="id-ID" altLang="en-US" dirty="0">
                <a:ea typeface="微软雅黑" panose="020B0503020204020204" pitchFamily="34" charset="-122"/>
              </a:rPr>
              <a:t>45%</a:t>
            </a:r>
          </a:p>
        </p:txBody>
      </p:sp>
      <p:sp>
        <p:nvSpPr>
          <p:cNvPr id="9241" name="文本框 26"/>
          <p:cNvSpPr txBox="1">
            <a:spLocks noChangeArrowheads="1"/>
          </p:cNvSpPr>
          <p:nvPr/>
        </p:nvSpPr>
        <p:spPr bwMode="auto">
          <a:xfrm rot="-1776473">
            <a:off x="6915150" y="2963863"/>
            <a:ext cx="1308100" cy="369887"/>
          </a:xfrm>
          <a:prstGeom prst="rect">
            <a:avLst/>
          </a:prstGeom>
          <a:noFill/>
          <a:ln w="9525">
            <a:noFill/>
            <a:miter lim="800000"/>
            <a:headEnd/>
            <a:tailEnd/>
          </a:ln>
        </p:spPr>
        <p:txBody>
          <a:bodyPr>
            <a:spAutoFit/>
          </a:bodyPr>
          <a:lstStyle/>
          <a:p>
            <a:pPr algn="ctr" eaLnBrk="1" hangingPunct="1"/>
            <a:r>
              <a:rPr lang="id-ID" altLang="en-US" dirty="0">
                <a:ea typeface="微软雅黑" panose="020B0503020204020204" pitchFamily="34" charset="-122"/>
              </a:rPr>
              <a:t>37%</a:t>
            </a:r>
          </a:p>
        </p:txBody>
      </p:sp>
      <p:sp>
        <p:nvSpPr>
          <p:cNvPr id="9242" name="文本框 27"/>
          <p:cNvSpPr txBox="1">
            <a:spLocks noChangeArrowheads="1"/>
          </p:cNvSpPr>
          <p:nvPr/>
        </p:nvSpPr>
        <p:spPr bwMode="auto">
          <a:xfrm rot="-1776473">
            <a:off x="6967538" y="2317750"/>
            <a:ext cx="1308100" cy="369888"/>
          </a:xfrm>
          <a:prstGeom prst="rect">
            <a:avLst/>
          </a:prstGeom>
          <a:noFill/>
          <a:ln w="9525">
            <a:noFill/>
            <a:miter lim="800000"/>
            <a:headEnd/>
            <a:tailEnd/>
          </a:ln>
        </p:spPr>
        <p:txBody>
          <a:bodyPr>
            <a:spAutoFit/>
          </a:bodyPr>
          <a:lstStyle/>
          <a:p>
            <a:pPr algn="ctr" eaLnBrk="1" hangingPunct="1"/>
            <a:r>
              <a:rPr lang="id-ID" altLang="en-US" dirty="0">
                <a:ea typeface="微软雅黑" panose="020B0503020204020204" pitchFamily="34" charset="-122"/>
              </a:rPr>
              <a:t>43%</a:t>
            </a:r>
          </a:p>
        </p:txBody>
      </p:sp>
    </p:spTree>
    <p:extLst>
      <p:ext uri="{BB962C8B-B14F-4D97-AF65-F5344CB8AC3E}">
        <p14:creationId xmlns:p14="http://schemas.microsoft.com/office/powerpoint/2010/main" val="3533628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文本框 38"/>
          <p:cNvSpPr txBox="1">
            <a:spLocks noChangeArrowheads="1"/>
          </p:cNvSpPr>
          <p:nvPr/>
        </p:nvSpPr>
        <p:spPr bwMode="auto">
          <a:xfrm>
            <a:off x="519113" y="171450"/>
            <a:ext cx="2136775" cy="368300"/>
          </a:xfrm>
          <a:prstGeom prst="rect">
            <a:avLst/>
          </a:prstGeom>
          <a:noFill/>
          <a:ln w="9525">
            <a:noFill/>
            <a:miter lim="800000"/>
            <a:headEnd/>
            <a:tailEnd/>
          </a:ln>
        </p:spPr>
        <p:txBody>
          <a:bodyPr>
            <a:spAutoFit/>
          </a:bodyPr>
          <a:lstStyle/>
          <a:p>
            <a:pPr eaLnBrk="1" hangingPunct="1"/>
            <a:r>
              <a:rPr lang="zh-CN" altLang="en-US" b="1">
                <a:solidFill>
                  <a:schemeClr val="bg1"/>
                </a:solidFill>
                <a:latin typeface="微软雅黑" pitchFamily="34" charset="-122"/>
                <a:ea typeface="微软雅黑" pitchFamily="34" charset="-122"/>
              </a:rPr>
              <a:t>点此添加您的标题</a:t>
            </a:r>
          </a:p>
        </p:txBody>
      </p:sp>
      <p:grpSp>
        <p:nvGrpSpPr>
          <p:cNvPr id="13316" name="组合 3"/>
          <p:cNvGrpSpPr>
            <a:grpSpLocks/>
          </p:cNvGrpSpPr>
          <p:nvPr/>
        </p:nvGrpSpPr>
        <p:grpSpPr bwMode="auto">
          <a:xfrm>
            <a:off x="196850" y="182563"/>
            <a:ext cx="238125" cy="347662"/>
            <a:chOff x="0" y="0"/>
            <a:chExt cx="569789" cy="829904"/>
          </a:xfrm>
        </p:grpSpPr>
        <p:sp>
          <p:nvSpPr>
            <p:cNvPr id="13347" name="菱形 39"/>
            <p:cNvSpPr>
              <a:spLocks noChangeArrowheads="1"/>
            </p:cNvSpPr>
            <p:nvPr/>
          </p:nvSpPr>
          <p:spPr bwMode="auto">
            <a:xfrm>
              <a:off x="0" y="0"/>
              <a:ext cx="569789" cy="569790"/>
            </a:xfrm>
            <a:prstGeom prst="diamond">
              <a:avLst/>
            </a:prstGeom>
            <a:noFill/>
            <a:ln w="12700">
              <a:solidFill>
                <a:schemeClr val="bg1"/>
              </a:solid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sp>
          <p:nvSpPr>
            <p:cNvPr id="13348" name="菱形 40"/>
            <p:cNvSpPr>
              <a:spLocks noChangeArrowheads="1"/>
            </p:cNvSpPr>
            <p:nvPr/>
          </p:nvSpPr>
          <p:spPr bwMode="auto">
            <a:xfrm>
              <a:off x="0" y="260114"/>
              <a:ext cx="569789" cy="569790"/>
            </a:xfrm>
            <a:prstGeom prst="diamond">
              <a:avLst/>
            </a:prstGeom>
            <a:noFill/>
            <a:ln w="12700">
              <a:solidFill>
                <a:schemeClr val="bg1"/>
              </a:solid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grpSp>
      <p:sp>
        <p:nvSpPr>
          <p:cNvPr id="13317" name="Freeform 5"/>
          <p:cNvSpPr>
            <a:spLocks/>
          </p:cNvSpPr>
          <p:nvPr/>
        </p:nvSpPr>
        <p:spPr bwMode="auto">
          <a:xfrm>
            <a:off x="3684588" y="3470275"/>
            <a:ext cx="4794250" cy="484188"/>
          </a:xfrm>
          <a:custGeom>
            <a:avLst/>
            <a:gdLst>
              <a:gd name="T0" fmla="*/ 2147483647 w 3020"/>
              <a:gd name="T1" fmla="*/ 383064091 h 305"/>
              <a:gd name="T2" fmla="*/ 2147483647 w 3020"/>
              <a:gd name="T3" fmla="*/ 0 h 305"/>
              <a:gd name="T4" fmla="*/ 2147483647 w 3020"/>
              <a:gd name="T5" fmla="*/ 304939992 h 305"/>
              <a:gd name="T6" fmla="*/ 491431302 w 3020"/>
              <a:gd name="T7" fmla="*/ 304939992 h 305"/>
              <a:gd name="T8" fmla="*/ 491431302 w 3020"/>
              <a:gd name="T9" fmla="*/ 0 h 305"/>
              <a:gd name="T10" fmla="*/ 0 w 3020"/>
              <a:gd name="T11" fmla="*/ 383064091 h 305"/>
              <a:gd name="T12" fmla="*/ 491431302 w 3020"/>
              <a:gd name="T13" fmla="*/ 768649135 h 305"/>
              <a:gd name="T14" fmla="*/ 491431302 w 3020"/>
              <a:gd name="T15" fmla="*/ 493951136 h 305"/>
              <a:gd name="T16" fmla="*/ 2147483647 w 3020"/>
              <a:gd name="T17" fmla="*/ 493951136 h 305"/>
              <a:gd name="T18" fmla="*/ 2147483647 w 3020"/>
              <a:gd name="T19" fmla="*/ 768649135 h 305"/>
              <a:gd name="T20" fmla="*/ 2147483647 w 3020"/>
              <a:gd name="T21" fmla="*/ 383064091 h 30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20"/>
              <a:gd name="T34" fmla="*/ 0 h 305"/>
              <a:gd name="T35" fmla="*/ 3020 w 3020"/>
              <a:gd name="T36" fmla="*/ 305 h 30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20" h="305">
                <a:moveTo>
                  <a:pt x="3020" y="152"/>
                </a:moveTo>
                <a:lnTo>
                  <a:pt x="2825" y="0"/>
                </a:lnTo>
                <a:lnTo>
                  <a:pt x="2825" y="121"/>
                </a:lnTo>
                <a:lnTo>
                  <a:pt x="195" y="121"/>
                </a:lnTo>
                <a:lnTo>
                  <a:pt x="195" y="0"/>
                </a:lnTo>
                <a:lnTo>
                  <a:pt x="0" y="152"/>
                </a:lnTo>
                <a:lnTo>
                  <a:pt x="195" y="305"/>
                </a:lnTo>
                <a:lnTo>
                  <a:pt x="195" y="196"/>
                </a:lnTo>
                <a:lnTo>
                  <a:pt x="2825" y="196"/>
                </a:lnTo>
                <a:lnTo>
                  <a:pt x="2825" y="305"/>
                </a:lnTo>
                <a:lnTo>
                  <a:pt x="3020" y="152"/>
                </a:lnTo>
                <a:close/>
              </a:path>
            </a:pathLst>
          </a:custGeom>
          <a:solidFill>
            <a:schemeClr val="bg1">
              <a:alpha val="59999"/>
            </a:schemeClr>
          </a:solidFill>
          <a:ln w="9525">
            <a:noFill/>
            <a:round/>
            <a:headEnd/>
            <a:tailEnd/>
          </a:ln>
        </p:spPr>
        <p:txBody>
          <a:bodyPr anchor="ctr"/>
          <a:lstStyle/>
          <a:p>
            <a:endParaRPr lang="zh-CN" altLang="en-US" dirty="0">
              <a:ea typeface="微软雅黑" panose="020B0503020204020204" pitchFamily="34" charset="-122"/>
            </a:endParaRPr>
          </a:p>
        </p:txBody>
      </p:sp>
      <p:sp>
        <p:nvSpPr>
          <p:cNvPr id="13318" name="Freeform 6"/>
          <p:cNvSpPr>
            <a:spLocks/>
          </p:cNvSpPr>
          <p:nvPr/>
        </p:nvSpPr>
        <p:spPr bwMode="auto">
          <a:xfrm>
            <a:off x="5840413" y="1314450"/>
            <a:ext cx="482600" cy="4795838"/>
          </a:xfrm>
          <a:custGeom>
            <a:avLst/>
            <a:gdLst>
              <a:gd name="T0" fmla="*/ 463708762 w 304"/>
              <a:gd name="T1" fmla="*/ 491431353 h 3021"/>
              <a:gd name="T2" fmla="*/ 766127391 w 304"/>
              <a:gd name="T3" fmla="*/ 491431353 h 3021"/>
              <a:gd name="T4" fmla="*/ 383063695 w 304"/>
              <a:gd name="T5" fmla="*/ 0 h 3021"/>
              <a:gd name="T6" fmla="*/ 0 w 304"/>
              <a:gd name="T7" fmla="*/ 491431353 h 3021"/>
              <a:gd name="T8" fmla="*/ 272176865 w 304"/>
              <a:gd name="T9" fmla="*/ 491431353 h 3021"/>
              <a:gd name="T10" fmla="*/ 272176865 w 304"/>
              <a:gd name="T11" fmla="*/ 2147483647 h 3021"/>
              <a:gd name="T12" fmla="*/ 0 w 304"/>
              <a:gd name="T13" fmla="*/ 2147483647 h 3021"/>
              <a:gd name="T14" fmla="*/ 383063695 w 304"/>
              <a:gd name="T15" fmla="*/ 2147483647 h 3021"/>
              <a:gd name="T16" fmla="*/ 766127391 w 304"/>
              <a:gd name="T17" fmla="*/ 2147483647 h 3021"/>
              <a:gd name="T18" fmla="*/ 463708762 w 304"/>
              <a:gd name="T19" fmla="*/ 2147483647 h 3021"/>
              <a:gd name="T20" fmla="*/ 463708762 w 304"/>
              <a:gd name="T21" fmla="*/ 491431353 h 30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04"/>
              <a:gd name="T34" fmla="*/ 0 h 3021"/>
              <a:gd name="T35" fmla="*/ 304 w 304"/>
              <a:gd name="T36" fmla="*/ 3021 h 30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04" h="3021">
                <a:moveTo>
                  <a:pt x="184" y="195"/>
                </a:moveTo>
                <a:lnTo>
                  <a:pt x="304" y="195"/>
                </a:lnTo>
                <a:lnTo>
                  <a:pt x="152" y="0"/>
                </a:lnTo>
                <a:lnTo>
                  <a:pt x="0" y="195"/>
                </a:lnTo>
                <a:lnTo>
                  <a:pt x="108" y="195"/>
                </a:lnTo>
                <a:lnTo>
                  <a:pt x="108" y="2826"/>
                </a:lnTo>
                <a:lnTo>
                  <a:pt x="0" y="2826"/>
                </a:lnTo>
                <a:lnTo>
                  <a:pt x="152" y="3021"/>
                </a:lnTo>
                <a:lnTo>
                  <a:pt x="304" y="2826"/>
                </a:lnTo>
                <a:lnTo>
                  <a:pt x="184" y="2826"/>
                </a:lnTo>
                <a:lnTo>
                  <a:pt x="184" y="195"/>
                </a:lnTo>
                <a:close/>
              </a:path>
            </a:pathLst>
          </a:custGeom>
          <a:solidFill>
            <a:schemeClr val="bg1">
              <a:alpha val="59999"/>
            </a:schemeClr>
          </a:solidFill>
          <a:ln w="9525">
            <a:noFill/>
            <a:round/>
            <a:headEnd/>
            <a:tailEnd/>
          </a:ln>
        </p:spPr>
        <p:txBody>
          <a:bodyPr anchor="ctr"/>
          <a:lstStyle/>
          <a:p>
            <a:endParaRPr lang="zh-CN" altLang="en-US" dirty="0">
              <a:ea typeface="微软雅黑" panose="020B0503020204020204" pitchFamily="34" charset="-122"/>
            </a:endParaRPr>
          </a:p>
        </p:txBody>
      </p:sp>
      <p:sp>
        <p:nvSpPr>
          <p:cNvPr id="13319" name="Rounded Rectangle 7"/>
          <p:cNvSpPr>
            <a:spLocks noChangeArrowheads="1"/>
          </p:cNvSpPr>
          <p:nvPr/>
        </p:nvSpPr>
        <p:spPr bwMode="auto">
          <a:xfrm>
            <a:off x="4216400" y="1833563"/>
            <a:ext cx="1676400" cy="1676400"/>
          </a:xfrm>
          <a:prstGeom prst="roundRect">
            <a:avLst>
              <a:gd name="adj" fmla="val 16667"/>
            </a:avLst>
          </a:prstGeom>
          <a:solidFill>
            <a:schemeClr val="bg1">
              <a:alpha val="39999"/>
            </a:schemeClr>
          </a:solidFill>
          <a:ln w="9525">
            <a:noFill/>
            <a:round/>
            <a:headEnd/>
            <a:tailEnd/>
          </a:ln>
        </p:spPr>
        <p:txBody>
          <a:bodyPr anchor="ctr"/>
          <a:lstStyle/>
          <a:p>
            <a:pPr algn="ctr" eaLnBrk="1" hangingPunct="1"/>
            <a:endParaRPr lang="id-ID" altLang="en-US">
              <a:solidFill>
                <a:srgbClr val="FFFFFF"/>
              </a:solidFill>
              <a:latin typeface="微软雅黑" pitchFamily="34" charset="-122"/>
              <a:ea typeface="微软雅黑" pitchFamily="34" charset="-122"/>
            </a:endParaRPr>
          </a:p>
        </p:txBody>
      </p:sp>
      <p:sp>
        <p:nvSpPr>
          <p:cNvPr id="13320" name="Rounded Rectangle 12"/>
          <p:cNvSpPr>
            <a:spLocks noChangeArrowheads="1"/>
          </p:cNvSpPr>
          <p:nvPr/>
        </p:nvSpPr>
        <p:spPr bwMode="auto">
          <a:xfrm>
            <a:off x="6259513" y="1820863"/>
            <a:ext cx="1677987" cy="1676400"/>
          </a:xfrm>
          <a:prstGeom prst="roundRect">
            <a:avLst>
              <a:gd name="adj" fmla="val 16667"/>
            </a:avLst>
          </a:prstGeom>
          <a:solidFill>
            <a:schemeClr val="bg1">
              <a:alpha val="39999"/>
            </a:schemeClr>
          </a:solidFill>
          <a:ln w="9525">
            <a:noFill/>
            <a:round/>
            <a:headEnd/>
            <a:tailEnd/>
          </a:ln>
        </p:spPr>
        <p:txBody>
          <a:bodyPr anchor="ctr"/>
          <a:lstStyle/>
          <a:p>
            <a:pPr algn="ctr" eaLnBrk="1" hangingPunct="1"/>
            <a:endParaRPr lang="id-ID" altLang="en-US">
              <a:solidFill>
                <a:srgbClr val="FFFFFF"/>
              </a:solidFill>
              <a:latin typeface="微软雅黑" pitchFamily="34" charset="-122"/>
              <a:ea typeface="微软雅黑" pitchFamily="34" charset="-122"/>
            </a:endParaRPr>
          </a:p>
        </p:txBody>
      </p:sp>
      <p:sp>
        <p:nvSpPr>
          <p:cNvPr id="13321" name="Rounded Rectangle 17"/>
          <p:cNvSpPr>
            <a:spLocks noChangeArrowheads="1"/>
          </p:cNvSpPr>
          <p:nvPr/>
        </p:nvSpPr>
        <p:spPr bwMode="auto">
          <a:xfrm>
            <a:off x="4251325" y="3881438"/>
            <a:ext cx="1677988" cy="1677987"/>
          </a:xfrm>
          <a:prstGeom prst="roundRect">
            <a:avLst>
              <a:gd name="adj" fmla="val 16667"/>
            </a:avLst>
          </a:prstGeom>
          <a:solidFill>
            <a:schemeClr val="bg1">
              <a:alpha val="39999"/>
            </a:schemeClr>
          </a:solidFill>
          <a:ln w="9525">
            <a:noFill/>
            <a:round/>
            <a:headEnd/>
            <a:tailEnd/>
          </a:ln>
        </p:spPr>
        <p:txBody>
          <a:bodyPr anchor="ctr"/>
          <a:lstStyle/>
          <a:p>
            <a:pPr algn="ctr" eaLnBrk="1" hangingPunct="1"/>
            <a:endParaRPr lang="id-ID" altLang="en-US">
              <a:solidFill>
                <a:srgbClr val="FFFFFF"/>
              </a:solidFill>
              <a:latin typeface="微软雅黑" pitchFamily="34" charset="-122"/>
              <a:ea typeface="微软雅黑" pitchFamily="34" charset="-122"/>
            </a:endParaRPr>
          </a:p>
        </p:txBody>
      </p:sp>
      <p:sp>
        <p:nvSpPr>
          <p:cNvPr id="13322" name="Rounded Rectangle 22"/>
          <p:cNvSpPr>
            <a:spLocks noChangeArrowheads="1"/>
          </p:cNvSpPr>
          <p:nvPr/>
        </p:nvSpPr>
        <p:spPr bwMode="auto">
          <a:xfrm>
            <a:off x="6246813" y="3887788"/>
            <a:ext cx="1677987" cy="1677987"/>
          </a:xfrm>
          <a:prstGeom prst="roundRect">
            <a:avLst>
              <a:gd name="adj" fmla="val 16667"/>
            </a:avLst>
          </a:prstGeom>
          <a:solidFill>
            <a:schemeClr val="bg1">
              <a:alpha val="39999"/>
            </a:schemeClr>
          </a:solidFill>
          <a:ln w="9525">
            <a:noFill/>
            <a:round/>
            <a:headEnd/>
            <a:tailEnd/>
          </a:ln>
        </p:spPr>
        <p:txBody>
          <a:bodyPr anchor="ctr"/>
          <a:lstStyle/>
          <a:p>
            <a:pPr algn="ctr" eaLnBrk="1" hangingPunct="1"/>
            <a:endParaRPr lang="id-ID" altLang="en-US">
              <a:solidFill>
                <a:srgbClr val="FFFFFF"/>
              </a:solidFill>
              <a:latin typeface="微软雅黑" pitchFamily="34" charset="-122"/>
              <a:ea typeface="微软雅黑" pitchFamily="34" charset="-122"/>
            </a:endParaRPr>
          </a:p>
        </p:txBody>
      </p:sp>
      <p:sp>
        <p:nvSpPr>
          <p:cNvPr id="13323" name="任意多边形 12"/>
          <p:cNvSpPr>
            <a:spLocks/>
          </p:cNvSpPr>
          <p:nvPr/>
        </p:nvSpPr>
        <p:spPr bwMode="auto">
          <a:xfrm>
            <a:off x="4216400" y="3230563"/>
            <a:ext cx="1676400" cy="341312"/>
          </a:xfrm>
          <a:custGeom>
            <a:avLst/>
            <a:gdLst>
              <a:gd name="T0" fmla="*/ 0 w 1677213"/>
              <a:gd name="T1" fmla="*/ 0 h 340605"/>
              <a:gd name="T2" fmla="*/ 279270 w 1677213"/>
              <a:gd name="T3" fmla="*/ 280702 h 340605"/>
              <a:gd name="T4" fmla="*/ 1396318 w 1677213"/>
              <a:gd name="T5" fmla="*/ 280702 h 340605"/>
              <a:gd name="T6" fmla="*/ 1675587 w 1677213"/>
              <a:gd name="T7" fmla="*/ 0 h 340605"/>
              <a:gd name="T8" fmla="*/ 1675587 w 1677213"/>
              <a:gd name="T9" fmla="*/ 61318 h 340605"/>
              <a:gd name="T10" fmla="*/ 1396318 w 1677213"/>
              <a:gd name="T11" fmla="*/ 342020 h 340605"/>
              <a:gd name="T12" fmla="*/ 279270 w 1677213"/>
              <a:gd name="T13" fmla="*/ 342020 h 340605"/>
              <a:gd name="T14" fmla="*/ 0 w 1677213"/>
              <a:gd name="T15" fmla="*/ 61318 h 340605"/>
              <a:gd name="T16" fmla="*/ 0 w 1677213"/>
              <a:gd name="T17" fmla="*/ 0 h 34060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77213"/>
              <a:gd name="T28" fmla="*/ 0 h 340605"/>
              <a:gd name="T29" fmla="*/ 1677213 w 1677213"/>
              <a:gd name="T30" fmla="*/ 340605 h 34060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77213" h="340605">
                <a:moveTo>
                  <a:pt x="0" y="0"/>
                </a:moveTo>
                <a:cubicBezTo>
                  <a:pt x="0" y="154386"/>
                  <a:pt x="125155" y="279541"/>
                  <a:pt x="279541" y="279541"/>
                </a:cubicBezTo>
                <a:lnTo>
                  <a:pt x="1397672" y="279541"/>
                </a:lnTo>
                <a:cubicBezTo>
                  <a:pt x="1552058" y="279541"/>
                  <a:pt x="1677213" y="154386"/>
                  <a:pt x="1677213" y="0"/>
                </a:cubicBezTo>
                <a:lnTo>
                  <a:pt x="1677213" y="61064"/>
                </a:lnTo>
                <a:cubicBezTo>
                  <a:pt x="1677213" y="215450"/>
                  <a:pt x="1552058" y="340605"/>
                  <a:pt x="1397672" y="340605"/>
                </a:cubicBezTo>
                <a:lnTo>
                  <a:pt x="279541" y="340605"/>
                </a:lnTo>
                <a:cubicBezTo>
                  <a:pt x="125155" y="340605"/>
                  <a:pt x="0" y="215450"/>
                  <a:pt x="0" y="61064"/>
                </a:cubicBezTo>
                <a:lnTo>
                  <a:pt x="0" y="0"/>
                </a:lnTo>
                <a:close/>
              </a:path>
            </a:pathLst>
          </a:custGeom>
          <a:solidFill>
            <a:schemeClr val="bg1">
              <a:alpha val="70195"/>
            </a:schemeClr>
          </a:solidFill>
          <a:ln w="9525">
            <a:noFill/>
            <a:round/>
            <a:headEnd/>
            <a:tailEnd/>
          </a:ln>
        </p:spPr>
        <p:txBody>
          <a:bodyPr anchor="ctr"/>
          <a:lstStyle/>
          <a:p>
            <a:endParaRPr lang="zh-CN" altLang="en-US" dirty="0">
              <a:ea typeface="微软雅黑" panose="020B0503020204020204" pitchFamily="34" charset="-122"/>
            </a:endParaRPr>
          </a:p>
        </p:txBody>
      </p:sp>
      <p:sp>
        <p:nvSpPr>
          <p:cNvPr id="13324" name="TextBox 9"/>
          <p:cNvSpPr>
            <a:spLocks noChangeArrowheads="1"/>
          </p:cNvSpPr>
          <p:nvPr/>
        </p:nvSpPr>
        <p:spPr bwMode="auto">
          <a:xfrm>
            <a:off x="4491038" y="2738438"/>
            <a:ext cx="1146175" cy="409575"/>
          </a:xfrm>
          <a:prstGeom prst="roundRect">
            <a:avLst>
              <a:gd name="adj" fmla="val 16667"/>
            </a:avLst>
          </a:prstGeom>
          <a:noFill/>
          <a:ln w="9525">
            <a:noFill/>
            <a:round/>
            <a:headEnd/>
            <a:tailEnd/>
          </a:ln>
        </p:spPr>
        <p:txBody>
          <a:bodyPr wrap="none">
            <a:spAutoFit/>
          </a:bodyPr>
          <a:lstStyle/>
          <a:p>
            <a:pPr algn="ctr" eaLnBrk="1" hangingPunct="1"/>
            <a:r>
              <a:rPr lang="zh-CN" altLang="en-US" b="1">
                <a:solidFill>
                  <a:schemeClr val="bg1"/>
                </a:solidFill>
                <a:latin typeface="微软雅黑" pitchFamily="34" charset="-122"/>
                <a:ea typeface="微软雅黑" pitchFamily="34" charset="-122"/>
              </a:rPr>
              <a:t>极致无岸</a:t>
            </a:r>
          </a:p>
        </p:txBody>
      </p:sp>
      <p:sp>
        <p:nvSpPr>
          <p:cNvPr id="13325" name="任意多边形 14"/>
          <p:cNvSpPr>
            <a:spLocks/>
          </p:cNvSpPr>
          <p:nvPr/>
        </p:nvSpPr>
        <p:spPr bwMode="auto">
          <a:xfrm>
            <a:off x="6259513" y="3217863"/>
            <a:ext cx="1677987" cy="341312"/>
          </a:xfrm>
          <a:custGeom>
            <a:avLst/>
            <a:gdLst>
              <a:gd name="T0" fmla="*/ 0 w 1677213"/>
              <a:gd name="T1" fmla="*/ 0 h 340605"/>
              <a:gd name="T2" fmla="*/ 279799 w 1677213"/>
              <a:gd name="T3" fmla="*/ 280702 h 340605"/>
              <a:gd name="T4" fmla="*/ 1398962 w 1677213"/>
              <a:gd name="T5" fmla="*/ 280702 h 340605"/>
              <a:gd name="T6" fmla="*/ 1678761 w 1677213"/>
              <a:gd name="T7" fmla="*/ 0 h 340605"/>
              <a:gd name="T8" fmla="*/ 1678761 w 1677213"/>
              <a:gd name="T9" fmla="*/ 61318 h 340605"/>
              <a:gd name="T10" fmla="*/ 1398962 w 1677213"/>
              <a:gd name="T11" fmla="*/ 342020 h 340605"/>
              <a:gd name="T12" fmla="*/ 279799 w 1677213"/>
              <a:gd name="T13" fmla="*/ 342020 h 340605"/>
              <a:gd name="T14" fmla="*/ 0 w 1677213"/>
              <a:gd name="T15" fmla="*/ 61318 h 340605"/>
              <a:gd name="T16" fmla="*/ 0 w 1677213"/>
              <a:gd name="T17" fmla="*/ 0 h 34060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77213"/>
              <a:gd name="T28" fmla="*/ 0 h 340605"/>
              <a:gd name="T29" fmla="*/ 1677213 w 1677213"/>
              <a:gd name="T30" fmla="*/ 340605 h 34060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77213" h="340605">
                <a:moveTo>
                  <a:pt x="0" y="0"/>
                </a:moveTo>
                <a:cubicBezTo>
                  <a:pt x="0" y="154386"/>
                  <a:pt x="125155" y="279541"/>
                  <a:pt x="279541" y="279541"/>
                </a:cubicBezTo>
                <a:lnTo>
                  <a:pt x="1397672" y="279541"/>
                </a:lnTo>
                <a:cubicBezTo>
                  <a:pt x="1552058" y="279541"/>
                  <a:pt x="1677213" y="154386"/>
                  <a:pt x="1677213" y="0"/>
                </a:cubicBezTo>
                <a:lnTo>
                  <a:pt x="1677213" y="61064"/>
                </a:lnTo>
                <a:cubicBezTo>
                  <a:pt x="1677213" y="215450"/>
                  <a:pt x="1552058" y="340605"/>
                  <a:pt x="1397672" y="340605"/>
                </a:cubicBezTo>
                <a:lnTo>
                  <a:pt x="279541" y="340605"/>
                </a:lnTo>
                <a:cubicBezTo>
                  <a:pt x="125155" y="340605"/>
                  <a:pt x="0" y="215450"/>
                  <a:pt x="0" y="61064"/>
                </a:cubicBezTo>
                <a:lnTo>
                  <a:pt x="0" y="0"/>
                </a:lnTo>
                <a:close/>
              </a:path>
            </a:pathLst>
          </a:custGeom>
          <a:solidFill>
            <a:schemeClr val="bg1">
              <a:alpha val="70195"/>
            </a:schemeClr>
          </a:solidFill>
          <a:ln w="9525">
            <a:noFill/>
            <a:round/>
            <a:headEnd/>
            <a:tailEnd/>
          </a:ln>
        </p:spPr>
        <p:txBody>
          <a:bodyPr anchor="ctr"/>
          <a:lstStyle/>
          <a:p>
            <a:endParaRPr lang="zh-CN" altLang="en-US" dirty="0">
              <a:ea typeface="微软雅黑" panose="020B0503020204020204" pitchFamily="34" charset="-122"/>
            </a:endParaRPr>
          </a:p>
        </p:txBody>
      </p:sp>
      <p:sp>
        <p:nvSpPr>
          <p:cNvPr id="13326" name="TextBox 14"/>
          <p:cNvSpPr>
            <a:spLocks noChangeArrowheads="1"/>
          </p:cNvSpPr>
          <p:nvPr/>
        </p:nvSpPr>
        <p:spPr bwMode="auto">
          <a:xfrm>
            <a:off x="6519863" y="2767013"/>
            <a:ext cx="1146175" cy="409575"/>
          </a:xfrm>
          <a:prstGeom prst="roundRect">
            <a:avLst>
              <a:gd name="adj" fmla="val 16667"/>
            </a:avLst>
          </a:prstGeom>
          <a:noFill/>
          <a:ln w="9525">
            <a:noFill/>
            <a:round/>
            <a:headEnd/>
            <a:tailEnd/>
          </a:ln>
        </p:spPr>
        <p:txBody>
          <a:bodyPr wrap="none">
            <a:spAutoFit/>
          </a:bodyPr>
          <a:lstStyle/>
          <a:p>
            <a:pPr algn="ctr" eaLnBrk="1" hangingPunct="1"/>
            <a:r>
              <a:rPr lang="zh-CN" altLang="en-US" b="1">
                <a:solidFill>
                  <a:schemeClr val="bg1"/>
                </a:solidFill>
                <a:latin typeface="微软雅黑" pitchFamily="34" charset="-122"/>
                <a:ea typeface="微软雅黑" pitchFamily="34" charset="-122"/>
              </a:rPr>
              <a:t>极致无岸</a:t>
            </a:r>
          </a:p>
        </p:txBody>
      </p:sp>
      <p:sp>
        <p:nvSpPr>
          <p:cNvPr id="13327" name="任意多边形 16"/>
          <p:cNvSpPr>
            <a:spLocks/>
          </p:cNvSpPr>
          <p:nvPr/>
        </p:nvSpPr>
        <p:spPr bwMode="auto">
          <a:xfrm>
            <a:off x="4251325" y="5280025"/>
            <a:ext cx="1677988" cy="339725"/>
          </a:xfrm>
          <a:custGeom>
            <a:avLst/>
            <a:gdLst>
              <a:gd name="T0" fmla="*/ 0 w 1677213"/>
              <a:gd name="T1" fmla="*/ 0 h 340605"/>
              <a:gd name="T2" fmla="*/ 279799 w 1677213"/>
              <a:gd name="T3" fmla="*/ 278099 h 340605"/>
              <a:gd name="T4" fmla="*/ 1398964 w 1677213"/>
              <a:gd name="T5" fmla="*/ 278099 h 340605"/>
              <a:gd name="T6" fmla="*/ 1678763 w 1677213"/>
              <a:gd name="T7" fmla="*/ 0 h 340605"/>
              <a:gd name="T8" fmla="*/ 1678763 w 1677213"/>
              <a:gd name="T9" fmla="*/ 60749 h 340605"/>
              <a:gd name="T10" fmla="*/ 1398964 w 1677213"/>
              <a:gd name="T11" fmla="*/ 338847 h 340605"/>
              <a:gd name="T12" fmla="*/ 279799 w 1677213"/>
              <a:gd name="T13" fmla="*/ 338847 h 340605"/>
              <a:gd name="T14" fmla="*/ 0 w 1677213"/>
              <a:gd name="T15" fmla="*/ 60749 h 340605"/>
              <a:gd name="T16" fmla="*/ 0 w 1677213"/>
              <a:gd name="T17" fmla="*/ 0 h 34060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77213"/>
              <a:gd name="T28" fmla="*/ 0 h 340605"/>
              <a:gd name="T29" fmla="*/ 1677213 w 1677213"/>
              <a:gd name="T30" fmla="*/ 340605 h 34060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77213" h="340605">
                <a:moveTo>
                  <a:pt x="0" y="0"/>
                </a:moveTo>
                <a:cubicBezTo>
                  <a:pt x="0" y="154386"/>
                  <a:pt x="125155" y="279541"/>
                  <a:pt x="279541" y="279541"/>
                </a:cubicBezTo>
                <a:lnTo>
                  <a:pt x="1397672" y="279541"/>
                </a:lnTo>
                <a:cubicBezTo>
                  <a:pt x="1552058" y="279541"/>
                  <a:pt x="1677213" y="154386"/>
                  <a:pt x="1677213" y="0"/>
                </a:cubicBezTo>
                <a:lnTo>
                  <a:pt x="1677213" y="61064"/>
                </a:lnTo>
                <a:cubicBezTo>
                  <a:pt x="1677213" y="215450"/>
                  <a:pt x="1552058" y="340605"/>
                  <a:pt x="1397672" y="340605"/>
                </a:cubicBezTo>
                <a:lnTo>
                  <a:pt x="279541" y="340605"/>
                </a:lnTo>
                <a:cubicBezTo>
                  <a:pt x="125155" y="340605"/>
                  <a:pt x="0" y="215450"/>
                  <a:pt x="0" y="61064"/>
                </a:cubicBezTo>
                <a:lnTo>
                  <a:pt x="0" y="0"/>
                </a:lnTo>
                <a:close/>
              </a:path>
            </a:pathLst>
          </a:custGeom>
          <a:solidFill>
            <a:schemeClr val="bg1">
              <a:alpha val="70195"/>
            </a:schemeClr>
          </a:solidFill>
          <a:ln w="9525">
            <a:noFill/>
            <a:round/>
            <a:headEnd/>
            <a:tailEnd/>
          </a:ln>
        </p:spPr>
        <p:txBody>
          <a:bodyPr anchor="ctr"/>
          <a:lstStyle/>
          <a:p>
            <a:endParaRPr lang="zh-CN" altLang="en-US" dirty="0">
              <a:ea typeface="微软雅黑" panose="020B0503020204020204" pitchFamily="34" charset="-122"/>
            </a:endParaRPr>
          </a:p>
        </p:txBody>
      </p:sp>
      <p:sp>
        <p:nvSpPr>
          <p:cNvPr id="13328" name="TextBox 19"/>
          <p:cNvSpPr>
            <a:spLocks noChangeArrowheads="1"/>
          </p:cNvSpPr>
          <p:nvPr/>
        </p:nvSpPr>
        <p:spPr bwMode="auto">
          <a:xfrm>
            <a:off x="4533900" y="4759325"/>
            <a:ext cx="1146175" cy="409575"/>
          </a:xfrm>
          <a:prstGeom prst="roundRect">
            <a:avLst>
              <a:gd name="adj" fmla="val 16667"/>
            </a:avLst>
          </a:prstGeom>
          <a:noFill/>
          <a:ln w="9525">
            <a:noFill/>
            <a:round/>
            <a:headEnd/>
            <a:tailEnd/>
          </a:ln>
        </p:spPr>
        <p:txBody>
          <a:bodyPr wrap="none">
            <a:spAutoFit/>
          </a:bodyPr>
          <a:lstStyle/>
          <a:p>
            <a:pPr algn="ctr" eaLnBrk="1" hangingPunct="1"/>
            <a:r>
              <a:rPr lang="zh-CN" altLang="en-US" b="1">
                <a:solidFill>
                  <a:schemeClr val="bg1"/>
                </a:solidFill>
                <a:latin typeface="微软雅黑" pitchFamily="34" charset="-122"/>
                <a:ea typeface="微软雅黑" pitchFamily="34" charset="-122"/>
              </a:rPr>
              <a:t>极致无岸</a:t>
            </a:r>
          </a:p>
        </p:txBody>
      </p:sp>
      <p:sp>
        <p:nvSpPr>
          <p:cNvPr id="13329" name="任意多边形 18"/>
          <p:cNvSpPr>
            <a:spLocks/>
          </p:cNvSpPr>
          <p:nvPr/>
        </p:nvSpPr>
        <p:spPr bwMode="auto">
          <a:xfrm>
            <a:off x="6246813" y="5284788"/>
            <a:ext cx="1677987" cy="341312"/>
          </a:xfrm>
          <a:custGeom>
            <a:avLst/>
            <a:gdLst>
              <a:gd name="T0" fmla="*/ 0 w 1677213"/>
              <a:gd name="T1" fmla="*/ 0 h 340605"/>
              <a:gd name="T2" fmla="*/ 279799 w 1677213"/>
              <a:gd name="T3" fmla="*/ 280702 h 340605"/>
              <a:gd name="T4" fmla="*/ 1398962 w 1677213"/>
              <a:gd name="T5" fmla="*/ 280702 h 340605"/>
              <a:gd name="T6" fmla="*/ 1678761 w 1677213"/>
              <a:gd name="T7" fmla="*/ 0 h 340605"/>
              <a:gd name="T8" fmla="*/ 1678761 w 1677213"/>
              <a:gd name="T9" fmla="*/ 61318 h 340605"/>
              <a:gd name="T10" fmla="*/ 1398962 w 1677213"/>
              <a:gd name="T11" fmla="*/ 342020 h 340605"/>
              <a:gd name="T12" fmla="*/ 279799 w 1677213"/>
              <a:gd name="T13" fmla="*/ 342020 h 340605"/>
              <a:gd name="T14" fmla="*/ 0 w 1677213"/>
              <a:gd name="T15" fmla="*/ 61318 h 340605"/>
              <a:gd name="T16" fmla="*/ 0 w 1677213"/>
              <a:gd name="T17" fmla="*/ 0 h 34060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77213"/>
              <a:gd name="T28" fmla="*/ 0 h 340605"/>
              <a:gd name="T29" fmla="*/ 1677213 w 1677213"/>
              <a:gd name="T30" fmla="*/ 340605 h 34060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77213" h="340605">
                <a:moveTo>
                  <a:pt x="0" y="0"/>
                </a:moveTo>
                <a:cubicBezTo>
                  <a:pt x="0" y="154386"/>
                  <a:pt x="125155" y="279541"/>
                  <a:pt x="279541" y="279541"/>
                </a:cubicBezTo>
                <a:lnTo>
                  <a:pt x="1397672" y="279541"/>
                </a:lnTo>
                <a:cubicBezTo>
                  <a:pt x="1552058" y="279541"/>
                  <a:pt x="1677213" y="154386"/>
                  <a:pt x="1677213" y="0"/>
                </a:cubicBezTo>
                <a:lnTo>
                  <a:pt x="1677213" y="61064"/>
                </a:lnTo>
                <a:cubicBezTo>
                  <a:pt x="1677213" y="215450"/>
                  <a:pt x="1552058" y="340605"/>
                  <a:pt x="1397672" y="340605"/>
                </a:cubicBezTo>
                <a:lnTo>
                  <a:pt x="279541" y="340605"/>
                </a:lnTo>
                <a:cubicBezTo>
                  <a:pt x="125155" y="340605"/>
                  <a:pt x="0" y="215450"/>
                  <a:pt x="0" y="61064"/>
                </a:cubicBezTo>
                <a:lnTo>
                  <a:pt x="0" y="0"/>
                </a:lnTo>
                <a:close/>
              </a:path>
            </a:pathLst>
          </a:custGeom>
          <a:solidFill>
            <a:schemeClr val="bg1">
              <a:alpha val="70195"/>
            </a:schemeClr>
          </a:solidFill>
          <a:ln w="9525">
            <a:noFill/>
            <a:round/>
            <a:headEnd/>
            <a:tailEnd/>
          </a:ln>
        </p:spPr>
        <p:txBody>
          <a:bodyPr anchor="ctr"/>
          <a:lstStyle/>
          <a:p>
            <a:endParaRPr lang="zh-CN" altLang="en-US" dirty="0">
              <a:ea typeface="微软雅黑" panose="020B0503020204020204" pitchFamily="34" charset="-122"/>
            </a:endParaRPr>
          </a:p>
        </p:txBody>
      </p:sp>
      <p:sp>
        <p:nvSpPr>
          <p:cNvPr id="13330" name="TextBox 24"/>
          <p:cNvSpPr>
            <a:spLocks noChangeArrowheads="1"/>
          </p:cNvSpPr>
          <p:nvPr/>
        </p:nvSpPr>
        <p:spPr bwMode="auto">
          <a:xfrm>
            <a:off x="6519863" y="4775200"/>
            <a:ext cx="1146175" cy="407988"/>
          </a:xfrm>
          <a:prstGeom prst="roundRect">
            <a:avLst>
              <a:gd name="adj" fmla="val 16667"/>
            </a:avLst>
          </a:prstGeom>
          <a:noFill/>
          <a:ln w="9525">
            <a:noFill/>
            <a:round/>
            <a:headEnd/>
            <a:tailEnd/>
          </a:ln>
        </p:spPr>
        <p:txBody>
          <a:bodyPr wrap="none">
            <a:spAutoFit/>
          </a:bodyPr>
          <a:lstStyle/>
          <a:p>
            <a:pPr algn="ctr" eaLnBrk="1" hangingPunct="1"/>
            <a:r>
              <a:rPr lang="zh-CN" altLang="en-US" b="1">
                <a:solidFill>
                  <a:schemeClr val="bg1"/>
                </a:solidFill>
                <a:latin typeface="微软雅黑" pitchFamily="34" charset="-122"/>
                <a:ea typeface="微软雅黑" pitchFamily="34" charset="-122"/>
              </a:rPr>
              <a:t>极致无岸</a:t>
            </a:r>
          </a:p>
        </p:txBody>
      </p:sp>
      <p:pic>
        <p:nvPicPr>
          <p:cNvPr id="13331" name="Group 31"/>
          <p:cNvPicPr>
            <a:picLocks noChangeArrowheads="1"/>
          </p:cNvPicPr>
          <p:nvPr/>
        </p:nvPicPr>
        <p:blipFill>
          <a:blip r:embed="rId2"/>
          <a:srcRect/>
          <a:stretch>
            <a:fillRect/>
          </a:stretch>
        </p:blipFill>
        <p:spPr bwMode="auto">
          <a:xfrm>
            <a:off x="4840288" y="2152650"/>
            <a:ext cx="493712" cy="498475"/>
          </a:xfrm>
          <a:prstGeom prst="rect">
            <a:avLst/>
          </a:prstGeom>
          <a:noFill/>
          <a:ln w="9525">
            <a:noFill/>
            <a:miter lim="800000"/>
            <a:headEnd/>
            <a:tailEnd/>
          </a:ln>
        </p:spPr>
      </p:pic>
      <p:pic>
        <p:nvPicPr>
          <p:cNvPr id="13332" name="Group 38"/>
          <p:cNvPicPr>
            <a:picLocks noChangeArrowheads="1"/>
          </p:cNvPicPr>
          <p:nvPr/>
        </p:nvPicPr>
        <p:blipFill>
          <a:blip r:embed="rId3"/>
          <a:srcRect/>
          <a:stretch>
            <a:fillRect/>
          </a:stretch>
        </p:blipFill>
        <p:spPr bwMode="auto">
          <a:xfrm>
            <a:off x="6851650" y="2219325"/>
            <a:ext cx="469900" cy="468313"/>
          </a:xfrm>
          <a:prstGeom prst="rect">
            <a:avLst/>
          </a:prstGeom>
          <a:noFill/>
          <a:ln w="9525">
            <a:noFill/>
            <a:miter lim="800000"/>
            <a:headEnd/>
            <a:tailEnd/>
          </a:ln>
        </p:spPr>
      </p:pic>
      <p:pic>
        <p:nvPicPr>
          <p:cNvPr id="13333" name="Group 42"/>
          <p:cNvPicPr>
            <a:picLocks noChangeArrowheads="1"/>
          </p:cNvPicPr>
          <p:nvPr/>
        </p:nvPicPr>
        <p:blipFill>
          <a:blip r:embed="rId4"/>
          <a:srcRect/>
          <a:stretch>
            <a:fillRect/>
          </a:stretch>
        </p:blipFill>
        <p:spPr bwMode="auto">
          <a:xfrm>
            <a:off x="6851650" y="4194175"/>
            <a:ext cx="469900" cy="523875"/>
          </a:xfrm>
          <a:prstGeom prst="rect">
            <a:avLst/>
          </a:prstGeom>
          <a:noFill/>
          <a:ln w="9525">
            <a:noFill/>
            <a:miter lim="800000"/>
            <a:headEnd/>
            <a:tailEnd/>
          </a:ln>
        </p:spPr>
      </p:pic>
      <p:sp>
        <p:nvSpPr>
          <p:cNvPr id="13334" name="Freeform 52"/>
          <p:cNvSpPr>
            <a:spLocks noEditPoints="1"/>
          </p:cNvSpPr>
          <p:nvPr/>
        </p:nvSpPr>
        <p:spPr bwMode="auto">
          <a:xfrm>
            <a:off x="4895850" y="4276725"/>
            <a:ext cx="490538" cy="376238"/>
          </a:xfrm>
          <a:custGeom>
            <a:avLst/>
            <a:gdLst>
              <a:gd name="T0" fmla="*/ 1659600879 w 128"/>
              <a:gd name="T1" fmla="*/ 0 h 98"/>
              <a:gd name="T2" fmla="*/ 1439299602 w 128"/>
              <a:gd name="T3" fmla="*/ 221085886 h 98"/>
              <a:gd name="T4" fmla="*/ 1512734638 w 128"/>
              <a:gd name="T5" fmla="*/ 383217599 h 98"/>
              <a:gd name="T6" fmla="*/ 1233687631 w 128"/>
              <a:gd name="T7" fmla="*/ 795916124 h 98"/>
              <a:gd name="T8" fmla="*/ 1160252595 w 128"/>
              <a:gd name="T9" fmla="*/ 766435199 h 98"/>
              <a:gd name="T10" fmla="*/ 969325859 w 128"/>
              <a:gd name="T11" fmla="*/ 884351223 h 98"/>
              <a:gd name="T12" fmla="*/ 807770312 w 128"/>
              <a:gd name="T13" fmla="*/ 795916124 h 98"/>
              <a:gd name="T14" fmla="*/ 822455786 w 128"/>
              <a:gd name="T15" fmla="*/ 722219569 h 98"/>
              <a:gd name="T16" fmla="*/ 602154509 w 128"/>
              <a:gd name="T17" fmla="*/ 501133623 h 98"/>
              <a:gd name="T18" fmla="*/ 381856944 w 128"/>
              <a:gd name="T19" fmla="*/ 722219569 h 98"/>
              <a:gd name="T20" fmla="*/ 455288149 w 128"/>
              <a:gd name="T21" fmla="*/ 884351223 h 98"/>
              <a:gd name="T22" fmla="*/ 337796689 w 128"/>
              <a:gd name="T23" fmla="*/ 1031740734 h 98"/>
              <a:gd name="T24" fmla="*/ 220301337 w 128"/>
              <a:gd name="T25" fmla="*/ 1002263407 h 98"/>
              <a:gd name="T26" fmla="*/ 0 w 128"/>
              <a:gd name="T27" fmla="*/ 1223353313 h 98"/>
              <a:gd name="T28" fmla="*/ 220301337 w 128"/>
              <a:gd name="T29" fmla="*/ 1444439139 h 98"/>
              <a:gd name="T30" fmla="*/ 440602674 w 128"/>
              <a:gd name="T31" fmla="*/ 1223353313 h 98"/>
              <a:gd name="T32" fmla="*/ 381856944 w 128"/>
              <a:gd name="T33" fmla="*/ 1075960202 h 98"/>
              <a:gd name="T34" fmla="*/ 499348404 w 128"/>
              <a:gd name="T35" fmla="*/ 913828309 h 98"/>
              <a:gd name="T36" fmla="*/ 602154509 w 128"/>
              <a:gd name="T37" fmla="*/ 943305395 h 98"/>
              <a:gd name="T38" fmla="*/ 778395531 w 128"/>
              <a:gd name="T39" fmla="*/ 840131754 h 98"/>
              <a:gd name="T40" fmla="*/ 939951078 w 128"/>
              <a:gd name="T41" fmla="*/ 943305395 h 98"/>
              <a:gd name="T42" fmla="*/ 939951078 w 128"/>
              <a:gd name="T43" fmla="*/ 1002263407 h 98"/>
              <a:gd name="T44" fmla="*/ 1160252595 w 128"/>
              <a:gd name="T45" fmla="*/ 1223353313 h 98"/>
              <a:gd name="T46" fmla="*/ 1380553872 w 128"/>
              <a:gd name="T47" fmla="*/ 1002263407 h 98"/>
              <a:gd name="T48" fmla="*/ 1292433361 w 128"/>
              <a:gd name="T49" fmla="*/ 825393211 h 98"/>
              <a:gd name="T50" fmla="*/ 1556794894 w 128"/>
              <a:gd name="T51" fmla="*/ 412698525 h 98"/>
              <a:gd name="T52" fmla="*/ 1659600879 w 128"/>
              <a:gd name="T53" fmla="*/ 442175611 h 98"/>
              <a:gd name="T54" fmla="*/ 1879902156 w 128"/>
              <a:gd name="T55" fmla="*/ 221085886 h 98"/>
              <a:gd name="T56" fmla="*/ 1659600879 w 128"/>
              <a:gd name="T57" fmla="*/ 0 h 98"/>
              <a:gd name="T58" fmla="*/ 220301337 w 128"/>
              <a:gd name="T59" fmla="*/ 1326526954 h 98"/>
              <a:gd name="T60" fmla="*/ 102806015 w 128"/>
              <a:gd name="T61" fmla="*/ 1223353313 h 98"/>
              <a:gd name="T62" fmla="*/ 220301337 w 128"/>
              <a:gd name="T63" fmla="*/ 1105437289 h 98"/>
              <a:gd name="T64" fmla="*/ 323107382 w 128"/>
              <a:gd name="T65" fmla="*/ 1223353313 h 98"/>
              <a:gd name="T66" fmla="*/ 220301337 w 128"/>
              <a:gd name="T67" fmla="*/ 1326526954 h 98"/>
              <a:gd name="T68" fmla="*/ 602154509 w 128"/>
              <a:gd name="T69" fmla="*/ 825393211 h 98"/>
              <a:gd name="T70" fmla="*/ 499348404 w 128"/>
              <a:gd name="T71" fmla="*/ 722219569 h 98"/>
              <a:gd name="T72" fmla="*/ 602154509 w 128"/>
              <a:gd name="T73" fmla="*/ 604307385 h 98"/>
              <a:gd name="T74" fmla="*/ 719649801 w 128"/>
              <a:gd name="T75" fmla="*/ 722219569 h 98"/>
              <a:gd name="T76" fmla="*/ 602154509 w 128"/>
              <a:gd name="T77" fmla="*/ 825393211 h 98"/>
              <a:gd name="T78" fmla="*/ 1160252595 w 128"/>
              <a:gd name="T79" fmla="*/ 1105437289 h 98"/>
              <a:gd name="T80" fmla="*/ 1042757303 w 128"/>
              <a:gd name="T81" fmla="*/ 1002263407 h 98"/>
              <a:gd name="T82" fmla="*/ 1160252595 w 128"/>
              <a:gd name="T83" fmla="*/ 884351223 h 98"/>
              <a:gd name="T84" fmla="*/ 1263058580 w 128"/>
              <a:gd name="T85" fmla="*/ 1002263407 h 98"/>
              <a:gd name="T86" fmla="*/ 1160252595 w 128"/>
              <a:gd name="T87" fmla="*/ 1105437289 h 98"/>
              <a:gd name="T88" fmla="*/ 1659600879 w 128"/>
              <a:gd name="T89" fmla="*/ 324263427 h 98"/>
              <a:gd name="T90" fmla="*/ 1542105587 w 128"/>
              <a:gd name="T91" fmla="*/ 221085886 h 98"/>
              <a:gd name="T92" fmla="*/ 1659600879 w 128"/>
              <a:gd name="T93" fmla="*/ 103173671 h 98"/>
              <a:gd name="T94" fmla="*/ 1762406864 w 128"/>
              <a:gd name="T95" fmla="*/ 221085886 h 98"/>
              <a:gd name="T96" fmla="*/ 1659600879 w 128"/>
              <a:gd name="T97" fmla="*/ 324263427 h 9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8"/>
              <a:gd name="T148" fmla="*/ 0 h 98"/>
              <a:gd name="T149" fmla="*/ 128 w 128"/>
              <a:gd name="T150" fmla="*/ 98 h 9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8" h="98">
                <a:moveTo>
                  <a:pt x="113" y="0"/>
                </a:moveTo>
                <a:cubicBezTo>
                  <a:pt x="104" y="0"/>
                  <a:pt x="98" y="7"/>
                  <a:pt x="98" y="15"/>
                </a:cubicBezTo>
                <a:cubicBezTo>
                  <a:pt x="98" y="19"/>
                  <a:pt x="100" y="23"/>
                  <a:pt x="103" y="26"/>
                </a:cubicBezTo>
                <a:cubicBezTo>
                  <a:pt x="84" y="54"/>
                  <a:pt x="84" y="54"/>
                  <a:pt x="84" y="54"/>
                </a:cubicBezTo>
                <a:cubicBezTo>
                  <a:pt x="83" y="53"/>
                  <a:pt x="81" y="52"/>
                  <a:pt x="79" y="52"/>
                </a:cubicBezTo>
                <a:cubicBezTo>
                  <a:pt x="73" y="52"/>
                  <a:pt x="68" y="56"/>
                  <a:pt x="66" y="60"/>
                </a:cubicBezTo>
                <a:cubicBezTo>
                  <a:pt x="55" y="54"/>
                  <a:pt x="55" y="54"/>
                  <a:pt x="55" y="54"/>
                </a:cubicBezTo>
                <a:cubicBezTo>
                  <a:pt x="56" y="53"/>
                  <a:pt x="56" y="51"/>
                  <a:pt x="56" y="49"/>
                </a:cubicBezTo>
                <a:cubicBezTo>
                  <a:pt x="56" y="40"/>
                  <a:pt x="49" y="34"/>
                  <a:pt x="41" y="34"/>
                </a:cubicBezTo>
                <a:cubicBezTo>
                  <a:pt x="33" y="34"/>
                  <a:pt x="26" y="40"/>
                  <a:pt x="26" y="49"/>
                </a:cubicBezTo>
                <a:cubicBezTo>
                  <a:pt x="26" y="53"/>
                  <a:pt x="28" y="57"/>
                  <a:pt x="31" y="60"/>
                </a:cubicBezTo>
                <a:cubicBezTo>
                  <a:pt x="23" y="70"/>
                  <a:pt x="23" y="70"/>
                  <a:pt x="23" y="70"/>
                </a:cubicBezTo>
                <a:cubicBezTo>
                  <a:pt x="21" y="69"/>
                  <a:pt x="18" y="68"/>
                  <a:pt x="15" y="68"/>
                </a:cubicBezTo>
                <a:cubicBezTo>
                  <a:pt x="6" y="68"/>
                  <a:pt x="0" y="74"/>
                  <a:pt x="0" y="83"/>
                </a:cubicBezTo>
                <a:cubicBezTo>
                  <a:pt x="0" y="91"/>
                  <a:pt x="6" y="98"/>
                  <a:pt x="15" y="98"/>
                </a:cubicBezTo>
                <a:cubicBezTo>
                  <a:pt x="23" y="98"/>
                  <a:pt x="30" y="91"/>
                  <a:pt x="30" y="83"/>
                </a:cubicBezTo>
                <a:cubicBezTo>
                  <a:pt x="30" y="79"/>
                  <a:pt x="28" y="76"/>
                  <a:pt x="26" y="73"/>
                </a:cubicBezTo>
                <a:cubicBezTo>
                  <a:pt x="34" y="62"/>
                  <a:pt x="34" y="62"/>
                  <a:pt x="34" y="62"/>
                </a:cubicBezTo>
                <a:cubicBezTo>
                  <a:pt x="36" y="63"/>
                  <a:pt x="39" y="64"/>
                  <a:pt x="41" y="64"/>
                </a:cubicBezTo>
                <a:cubicBezTo>
                  <a:pt x="46" y="64"/>
                  <a:pt x="51" y="61"/>
                  <a:pt x="53" y="57"/>
                </a:cubicBezTo>
                <a:cubicBezTo>
                  <a:pt x="64" y="64"/>
                  <a:pt x="64" y="64"/>
                  <a:pt x="64" y="64"/>
                </a:cubicBezTo>
                <a:cubicBezTo>
                  <a:pt x="64" y="65"/>
                  <a:pt x="64" y="66"/>
                  <a:pt x="64" y="68"/>
                </a:cubicBezTo>
                <a:cubicBezTo>
                  <a:pt x="64" y="76"/>
                  <a:pt x="70" y="83"/>
                  <a:pt x="79" y="83"/>
                </a:cubicBezTo>
                <a:cubicBezTo>
                  <a:pt x="87" y="83"/>
                  <a:pt x="94" y="76"/>
                  <a:pt x="94" y="68"/>
                </a:cubicBezTo>
                <a:cubicBezTo>
                  <a:pt x="94" y="63"/>
                  <a:pt x="91" y="58"/>
                  <a:pt x="88" y="56"/>
                </a:cubicBezTo>
                <a:cubicBezTo>
                  <a:pt x="106" y="28"/>
                  <a:pt x="106" y="28"/>
                  <a:pt x="106" y="28"/>
                </a:cubicBezTo>
                <a:cubicBezTo>
                  <a:pt x="108" y="29"/>
                  <a:pt x="110" y="30"/>
                  <a:pt x="113" y="30"/>
                </a:cubicBezTo>
                <a:cubicBezTo>
                  <a:pt x="121" y="30"/>
                  <a:pt x="128" y="23"/>
                  <a:pt x="128" y="15"/>
                </a:cubicBezTo>
                <a:cubicBezTo>
                  <a:pt x="128" y="7"/>
                  <a:pt x="121" y="0"/>
                  <a:pt x="113" y="0"/>
                </a:cubicBezTo>
                <a:close/>
                <a:moveTo>
                  <a:pt x="15" y="90"/>
                </a:moveTo>
                <a:cubicBezTo>
                  <a:pt x="11" y="90"/>
                  <a:pt x="7" y="87"/>
                  <a:pt x="7" y="83"/>
                </a:cubicBezTo>
                <a:cubicBezTo>
                  <a:pt x="7" y="78"/>
                  <a:pt x="11" y="75"/>
                  <a:pt x="15" y="75"/>
                </a:cubicBezTo>
                <a:cubicBezTo>
                  <a:pt x="19" y="75"/>
                  <a:pt x="22" y="78"/>
                  <a:pt x="22" y="83"/>
                </a:cubicBezTo>
                <a:cubicBezTo>
                  <a:pt x="22" y="87"/>
                  <a:pt x="19" y="90"/>
                  <a:pt x="15" y="90"/>
                </a:cubicBezTo>
                <a:close/>
                <a:moveTo>
                  <a:pt x="41" y="56"/>
                </a:moveTo>
                <a:cubicBezTo>
                  <a:pt x="37" y="56"/>
                  <a:pt x="34" y="53"/>
                  <a:pt x="34" y="49"/>
                </a:cubicBezTo>
                <a:cubicBezTo>
                  <a:pt x="34" y="45"/>
                  <a:pt x="37" y="41"/>
                  <a:pt x="41" y="41"/>
                </a:cubicBezTo>
                <a:cubicBezTo>
                  <a:pt x="45" y="41"/>
                  <a:pt x="49" y="45"/>
                  <a:pt x="49" y="49"/>
                </a:cubicBezTo>
                <a:cubicBezTo>
                  <a:pt x="49" y="53"/>
                  <a:pt x="45" y="56"/>
                  <a:pt x="41" y="56"/>
                </a:cubicBezTo>
                <a:close/>
                <a:moveTo>
                  <a:pt x="79" y="75"/>
                </a:moveTo>
                <a:cubicBezTo>
                  <a:pt x="75" y="75"/>
                  <a:pt x="71" y="72"/>
                  <a:pt x="71" y="68"/>
                </a:cubicBezTo>
                <a:cubicBezTo>
                  <a:pt x="71" y="63"/>
                  <a:pt x="75" y="60"/>
                  <a:pt x="79" y="60"/>
                </a:cubicBezTo>
                <a:cubicBezTo>
                  <a:pt x="83" y="60"/>
                  <a:pt x="86" y="63"/>
                  <a:pt x="86" y="68"/>
                </a:cubicBezTo>
                <a:cubicBezTo>
                  <a:pt x="86" y="72"/>
                  <a:pt x="83" y="75"/>
                  <a:pt x="79" y="75"/>
                </a:cubicBezTo>
                <a:close/>
                <a:moveTo>
                  <a:pt x="113" y="22"/>
                </a:moveTo>
                <a:cubicBezTo>
                  <a:pt x="108" y="22"/>
                  <a:pt x="105" y="19"/>
                  <a:pt x="105" y="15"/>
                </a:cubicBezTo>
                <a:cubicBezTo>
                  <a:pt x="105" y="11"/>
                  <a:pt x="108" y="7"/>
                  <a:pt x="113" y="7"/>
                </a:cubicBezTo>
                <a:cubicBezTo>
                  <a:pt x="117" y="7"/>
                  <a:pt x="120" y="11"/>
                  <a:pt x="120" y="15"/>
                </a:cubicBezTo>
                <a:cubicBezTo>
                  <a:pt x="120" y="19"/>
                  <a:pt x="117" y="22"/>
                  <a:pt x="113" y="22"/>
                </a:cubicBez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grpSp>
        <p:nvGrpSpPr>
          <p:cNvPr id="13335" name="组合 36"/>
          <p:cNvGrpSpPr>
            <a:grpSpLocks/>
          </p:cNvGrpSpPr>
          <p:nvPr/>
        </p:nvGrpSpPr>
        <p:grpSpPr bwMode="auto">
          <a:xfrm>
            <a:off x="1724025" y="2271713"/>
            <a:ext cx="2200275" cy="735012"/>
            <a:chOff x="0" y="0"/>
            <a:chExt cx="2200516" cy="734409"/>
          </a:xfrm>
        </p:grpSpPr>
        <p:sp>
          <p:nvSpPr>
            <p:cNvPr id="13345" name="TextBox 47"/>
            <p:cNvSpPr txBox="1">
              <a:spLocks noChangeArrowheads="1"/>
            </p:cNvSpPr>
            <p:nvPr/>
          </p:nvSpPr>
          <p:spPr bwMode="auto">
            <a:xfrm>
              <a:off x="1282756" y="0"/>
              <a:ext cx="902811" cy="307777"/>
            </a:xfrm>
            <a:prstGeom prst="rect">
              <a:avLst/>
            </a:prstGeom>
            <a:noFill/>
            <a:ln w="9525">
              <a:noFill/>
              <a:miter lim="800000"/>
              <a:headEnd/>
              <a:tailEnd/>
            </a:ln>
          </p:spPr>
          <p:txBody>
            <a:bodyPr wrap="none">
              <a:spAutoFit/>
            </a:bodyPr>
            <a:lstStyle/>
            <a:p>
              <a:pPr eaLnBrk="1" hangingPunct="1"/>
              <a:r>
                <a:rPr lang="zh-CN" altLang="en-US" sz="1400" b="1">
                  <a:solidFill>
                    <a:schemeClr val="bg1"/>
                  </a:solidFill>
                  <a:latin typeface="微软雅黑" pitchFamily="34" charset="-122"/>
                  <a:ea typeface="微软雅黑" pitchFamily="34" charset="-122"/>
                </a:rPr>
                <a:t>添加标题</a:t>
              </a:r>
              <a:endParaRPr lang="id-ID" altLang="en-US" sz="1400" b="1">
                <a:solidFill>
                  <a:schemeClr val="bg1"/>
                </a:solidFill>
                <a:latin typeface="微软雅黑" pitchFamily="34" charset="-122"/>
                <a:ea typeface="微软雅黑" pitchFamily="34" charset="-122"/>
              </a:endParaRPr>
            </a:p>
          </p:txBody>
        </p:sp>
        <p:sp>
          <p:nvSpPr>
            <p:cNvPr id="13346" name="Rectangle 48"/>
            <p:cNvSpPr>
              <a:spLocks noChangeArrowheads="1"/>
            </p:cNvSpPr>
            <p:nvPr/>
          </p:nvSpPr>
          <p:spPr bwMode="auto">
            <a:xfrm>
              <a:off x="0" y="211189"/>
              <a:ext cx="2200516" cy="523220"/>
            </a:xfrm>
            <a:prstGeom prst="rect">
              <a:avLst/>
            </a:prstGeom>
            <a:noFill/>
            <a:ln w="9525">
              <a:noFill/>
              <a:miter lim="800000"/>
              <a:headEnd/>
              <a:tailEnd/>
            </a:ln>
          </p:spPr>
          <p:txBody>
            <a:bodyPr>
              <a:spAutoFit/>
            </a:bodyPr>
            <a:lstStyle/>
            <a:p>
              <a:pPr algn="r" eaLnBrk="1" hangingPunct="1"/>
              <a:r>
                <a:rPr lang="zh-CN" altLang="en-US" sz="1400" dirty="0">
                  <a:solidFill>
                    <a:schemeClr val="bg1"/>
                  </a:solidFill>
                  <a:latin typeface="微软雅黑" pitchFamily="34" charset="-122"/>
                  <a:ea typeface="微软雅黑" pitchFamily="34" charset="-122"/>
                </a:rPr>
                <a:t>添加文字添加文字添加文字添加文字添加文字</a:t>
              </a:r>
              <a:endParaRPr lang="id-ID" altLang="en-US" sz="1400" dirty="0">
                <a:solidFill>
                  <a:schemeClr val="bg1"/>
                </a:solidFill>
                <a:latin typeface="微软雅黑" pitchFamily="34" charset="-122"/>
                <a:ea typeface="微软雅黑" pitchFamily="34" charset="-122"/>
              </a:endParaRPr>
            </a:p>
          </p:txBody>
        </p:sp>
      </p:grpSp>
      <p:grpSp>
        <p:nvGrpSpPr>
          <p:cNvPr id="13336" name="组合 42"/>
          <p:cNvGrpSpPr>
            <a:grpSpLocks/>
          </p:cNvGrpSpPr>
          <p:nvPr/>
        </p:nvGrpSpPr>
        <p:grpSpPr bwMode="auto">
          <a:xfrm>
            <a:off x="1724025" y="4214813"/>
            <a:ext cx="2200275" cy="763587"/>
            <a:chOff x="0" y="0"/>
            <a:chExt cx="2200516" cy="764226"/>
          </a:xfrm>
        </p:grpSpPr>
        <p:sp>
          <p:nvSpPr>
            <p:cNvPr id="13343" name="TextBox 49"/>
            <p:cNvSpPr txBox="1">
              <a:spLocks noChangeArrowheads="1"/>
            </p:cNvSpPr>
            <p:nvPr/>
          </p:nvSpPr>
          <p:spPr bwMode="auto">
            <a:xfrm>
              <a:off x="1281799" y="0"/>
              <a:ext cx="902811" cy="307777"/>
            </a:xfrm>
            <a:prstGeom prst="rect">
              <a:avLst/>
            </a:prstGeom>
            <a:noFill/>
            <a:ln w="9525">
              <a:noFill/>
              <a:miter lim="800000"/>
              <a:headEnd/>
              <a:tailEnd/>
            </a:ln>
          </p:spPr>
          <p:txBody>
            <a:bodyPr wrap="none">
              <a:spAutoFit/>
            </a:bodyPr>
            <a:lstStyle/>
            <a:p>
              <a:pPr eaLnBrk="1" hangingPunct="1"/>
              <a:r>
                <a:rPr lang="zh-CN" altLang="en-US" sz="1400" b="1">
                  <a:solidFill>
                    <a:schemeClr val="bg1"/>
                  </a:solidFill>
                  <a:latin typeface="微软雅黑" pitchFamily="34" charset="-122"/>
                  <a:ea typeface="微软雅黑" pitchFamily="34" charset="-122"/>
                </a:rPr>
                <a:t>添加标题</a:t>
              </a:r>
              <a:endParaRPr lang="id-ID" altLang="en-US" sz="1400" b="1">
                <a:solidFill>
                  <a:schemeClr val="bg1"/>
                </a:solidFill>
                <a:latin typeface="微软雅黑" pitchFamily="34" charset="-122"/>
                <a:ea typeface="微软雅黑" pitchFamily="34" charset="-122"/>
              </a:endParaRPr>
            </a:p>
          </p:txBody>
        </p:sp>
        <p:sp>
          <p:nvSpPr>
            <p:cNvPr id="13344" name="Rectangle 50"/>
            <p:cNvSpPr>
              <a:spLocks noChangeArrowheads="1"/>
            </p:cNvSpPr>
            <p:nvPr/>
          </p:nvSpPr>
          <p:spPr bwMode="auto">
            <a:xfrm>
              <a:off x="0" y="241006"/>
              <a:ext cx="2200516" cy="523220"/>
            </a:xfrm>
            <a:prstGeom prst="rect">
              <a:avLst/>
            </a:prstGeom>
            <a:noFill/>
            <a:ln w="9525">
              <a:noFill/>
              <a:miter lim="800000"/>
              <a:headEnd/>
              <a:tailEnd/>
            </a:ln>
          </p:spPr>
          <p:txBody>
            <a:bodyPr>
              <a:spAutoFit/>
            </a:bodyPr>
            <a:lstStyle/>
            <a:p>
              <a:pPr algn="r" eaLnBrk="1" hangingPunct="1"/>
              <a:r>
                <a:rPr lang="zh-CN" altLang="en-US" sz="1400" dirty="0">
                  <a:solidFill>
                    <a:schemeClr val="bg1"/>
                  </a:solidFill>
                  <a:latin typeface="微软雅黑" pitchFamily="34" charset="-122"/>
                  <a:ea typeface="微软雅黑" pitchFamily="34" charset="-122"/>
                </a:rPr>
                <a:t>添加文字添加文字添加文字添加文字添加文字</a:t>
              </a:r>
              <a:endParaRPr lang="id-ID" altLang="en-US" sz="1400" dirty="0">
                <a:solidFill>
                  <a:schemeClr val="bg1"/>
                </a:solidFill>
                <a:latin typeface="微软雅黑" pitchFamily="34" charset="-122"/>
                <a:ea typeface="微软雅黑" pitchFamily="34" charset="-122"/>
              </a:endParaRPr>
            </a:p>
          </p:txBody>
        </p:sp>
      </p:grpSp>
      <p:grpSp>
        <p:nvGrpSpPr>
          <p:cNvPr id="13337" name="组合 45"/>
          <p:cNvGrpSpPr>
            <a:grpSpLocks/>
          </p:cNvGrpSpPr>
          <p:nvPr/>
        </p:nvGrpSpPr>
        <p:grpSpPr bwMode="auto">
          <a:xfrm>
            <a:off x="8205788" y="2170113"/>
            <a:ext cx="2200275" cy="735012"/>
            <a:chOff x="0" y="0"/>
            <a:chExt cx="2200517" cy="734409"/>
          </a:xfrm>
        </p:grpSpPr>
        <p:sp>
          <p:nvSpPr>
            <p:cNvPr id="13341" name="TextBox 51"/>
            <p:cNvSpPr txBox="1">
              <a:spLocks noChangeArrowheads="1"/>
            </p:cNvSpPr>
            <p:nvPr/>
          </p:nvSpPr>
          <p:spPr bwMode="auto">
            <a:xfrm>
              <a:off x="0" y="0"/>
              <a:ext cx="902811" cy="307777"/>
            </a:xfrm>
            <a:prstGeom prst="rect">
              <a:avLst/>
            </a:prstGeom>
            <a:noFill/>
            <a:ln w="9525">
              <a:noFill/>
              <a:miter lim="800000"/>
              <a:headEnd/>
              <a:tailEnd/>
            </a:ln>
          </p:spPr>
          <p:txBody>
            <a:bodyPr wrap="none">
              <a:spAutoFit/>
            </a:bodyPr>
            <a:lstStyle/>
            <a:p>
              <a:pPr eaLnBrk="1" hangingPunct="1"/>
              <a:r>
                <a:rPr lang="zh-CN" altLang="en-US" sz="1400" b="1">
                  <a:solidFill>
                    <a:schemeClr val="bg1"/>
                  </a:solidFill>
                  <a:latin typeface="微软雅黑" pitchFamily="34" charset="-122"/>
                  <a:ea typeface="微软雅黑" pitchFamily="34" charset="-122"/>
                </a:rPr>
                <a:t>添加标题</a:t>
              </a:r>
              <a:endParaRPr lang="id-ID" altLang="en-US" sz="1400" b="1">
                <a:solidFill>
                  <a:schemeClr val="bg1"/>
                </a:solidFill>
                <a:latin typeface="微软雅黑" pitchFamily="34" charset="-122"/>
                <a:ea typeface="微软雅黑" pitchFamily="34" charset="-122"/>
              </a:endParaRPr>
            </a:p>
          </p:txBody>
        </p:sp>
        <p:sp>
          <p:nvSpPr>
            <p:cNvPr id="13342" name="Rectangle 52"/>
            <p:cNvSpPr>
              <a:spLocks noChangeArrowheads="1"/>
            </p:cNvSpPr>
            <p:nvPr/>
          </p:nvSpPr>
          <p:spPr bwMode="auto">
            <a:xfrm>
              <a:off x="1" y="211189"/>
              <a:ext cx="2200516"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latin typeface="微软雅黑" pitchFamily="34" charset="-122"/>
                  <a:ea typeface="微软雅黑" pitchFamily="34" charset="-122"/>
                </a:rPr>
                <a:t>添加文字添加文字添加文字添加文字添加文字</a:t>
              </a:r>
              <a:endParaRPr lang="id-ID" altLang="en-US" sz="1400" dirty="0">
                <a:solidFill>
                  <a:schemeClr val="bg1"/>
                </a:solidFill>
                <a:latin typeface="微软雅黑" pitchFamily="34" charset="-122"/>
                <a:ea typeface="微软雅黑" pitchFamily="34" charset="-122"/>
              </a:endParaRPr>
            </a:p>
          </p:txBody>
        </p:sp>
      </p:grpSp>
      <p:grpSp>
        <p:nvGrpSpPr>
          <p:cNvPr id="13338" name="组合 48"/>
          <p:cNvGrpSpPr>
            <a:grpSpLocks/>
          </p:cNvGrpSpPr>
          <p:nvPr/>
        </p:nvGrpSpPr>
        <p:grpSpPr bwMode="auto">
          <a:xfrm>
            <a:off x="8205788" y="4214813"/>
            <a:ext cx="2200275" cy="754062"/>
            <a:chOff x="0" y="0"/>
            <a:chExt cx="2200516" cy="754895"/>
          </a:xfrm>
        </p:grpSpPr>
        <p:sp>
          <p:nvSpPr>
            <p:cNvPr id="13339" name="TextBox 53"/>
            <p:cNvSpPr txBox="1">
              <a:spLocks noChangeArrowheads="1"/>
            </p:cNvSpPr>
            <p:nvPr/>
          </p:nvSpPr>
          <p:spPr bwMode="auto">
            <a:xfrm>
              <a:off x="0" y="0"/>
              <a:ext cx="902811" cy="307777"/>
            </a:xfrm>
            <a:prstGeom prst="rect">
              <a:avLst/>
            </a:prstGeom>
            <a:noFill/>
            <a:ln w="9525">
              <a:noFill/>
              <a:miter lim="800000"/>
              <a:headEnd/>
              <a:tailEnd/>
            </a:ln>
          </p:spPr>
          <p:txBody>
            <a:bodyPr wrap="none">
              <a:spAutoFit/>
            </a:bodyPr>
            <a:lstStyle/>
            <a:p>
              <a:pPr eaLnBrk="1" hangingPunct="1"/>
              <a:r>
                <a:rPr lang="zh-CN" altLang="en-US" sz="1400" b="1">
                  <a:solidFill>
                    <a:schemeClr val="bg1"/>
                  </a:solidFill>
                  <a:latin typeface="微软雅黑" pitchFamily="34" charset="-122"/>
                  <a:ea typeface="微软雅黑" pitchFamily="34" charset="-122"/>
                </a:rPr>
                <a:t>添加标题</a:t>
              </a:r>
              <a:endParaRPr lang="id-ID" altLang="en-US" sz="1400" b="1">
                <a:solidFill>
                  <a:schemeClr val="bg1"/>
                </a:solidFill>
                <a:latin typeface="微软雅黑" pitchFamily="34" charset="-122"/>
                <a:ea typeface="微软雅黑" pitchFamily="34" charset="-122"/>
              </a:endParaRPr>
            </a:p>
          </p:txBody>
        </p:sp>
        <p:sp>
          <p:nvSpPr>
            <p:cNvPr id="13340" name="Rectangle 54"/>
            <p:cNvSpPr>
              <a:spLocks noChangeArrowheads="1"/>
            </p:cNvSpPr>
            <p:nvPr/>
          </p:nvSpPr>
          <p:spPr bwMode="auto">
            <a:xfrm>
              <a:off x="0" y="231675"/>
              <a:ext cx="2200516"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latin typeface="微软雅黑" pitchFamily="34" charset="-122"/>
                  <a:ea typeface="微软雅黑" pitchFamily="34" charset="-122"/>
                </a:rPr>
                <a:t>添加文字添加文字添加文字添加文字添加文字</a:t>
              </a:r>
              <a:endParaRPr lang="id-ID" altLang="en-US" sz="1400" dirty="0">
                <a:solidFill>
                  <a:schemeClr val="bg1"/>
                </a:solidFill>
                <a:latin typeface="微软雅黑" pitchFamily="34" charset="-122"/>
                <a:ea typeface="微软雅黑" pitchFamily="34" charset="-122"/>
              </a:endParaRPr>
            </a:p>
          </p:txBody>
        </p:sp>
      </p:grpSp>
    </p:spTree>
    <p:extLst>
      <p:ext uri="{BB962C8B-B14F-4D97-AF65-F5344CB8AC3E}">
        <p14:creationId xmlns:p14="http://schemas.microsoft.com/office/powerpoint/2010/main" val="2814613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文本框 38"/>
          <p:cNvSpPr txBox="1">
            <a:spLocks noChangeArrowheads="1"/>
          </p:cNvSpPr>
          <p:nvPr/>
        </p:nvSpPr>
        <p:spPr bwMode="auto">
          <a:xfrm>
            <a:off x="519113" y="171450"/>
            <a:ext cx="2136775" cy="368300"/>
          </a:xfrm>
          <a:prstGeom prst="rect">
            <a:avLst/>
          </a:prstGeom>
          <a:noFill/>
          <a:ln w="9525">
            <a:noFill/>
            <a:miter lim="800000"/>
            <a:headEnd/>
            <a:tailEnd/>
          </a:ln>
        </p:spPr>
        <p:txBody>
          <a:bodyPr>
            <a:spAutoFit/>
          </a:bodyPr>
          <a:lstStyle/>
          <a:p>
            <a:pPr eaLnBrk="1" hangingPunct="1"/>
            <a:r>
              <a:rPr lang="zh-CN" altLang="en-US" b="1">
                <a:solidFill>
                  <a:schemeClr val="bg1"/>
                </a:solidFill>
                <a:latin typeface="微软雅黑" pitchFamily="34" charset="-122"/>
                <a:ea typeface="微软雅黑" pitchFamily="34" charset="-122"/>
              </a:rPr>
              <a:t>点此添加您的标题</a:t>
            </a:r>
          </a:p>
        </p:txBody>
      </p:sp>
      <p:grpSp>
        <p:nvGrpSpPr>
          <p:cNvPr id="15364" name="组合 3"/>
          <p:cNvGrpSpPr>
            <a:grpSpLocks/>
          </p:cNvGrpSpPr>
          <p:nvPr/>
        </p:nvGrpSpPr>
        <p:grpSpPr bwMode="auto">
          <a:xfrm>
            <a:off x="196850" y="182563"/>
            <a:ext cx="238125" cy="347662"/>
            <a:chOff x="0" y="0"/>
            <a:chExt cx="569789" cy="829904"/>
          </a:xfrm>
        </p:grpSpPr>
        <p:sp>
          <p:nvSpPr>
            <p:cNvPr id="15432" name="菱形 39"/>
            <p:cNvSpPr>
              <a:spLocks noChangeArrowheads="1"/>
            </p:cNvSpPr>
            <p:nvPr/>
          </p:nvSpPr>
          <p:spPr bwMode="auto">
            <a:xfrm>
              <a:off x="0" y="0"/>
              <a:ext cx="569789" cy="569790"/>
            </a:xfrm>
            <a:prstGeom prst="diamond">
              <a:avLst/>
            </a:prstGeom>
            <a:noFill/>
            <a:ln w="12700">
              <a:solidFill>
                <a:schemeClr val="bg1"/>
              </a:solid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sp>
          <p:nvSpPr>
            <p:cNvPr id="15433" name="菱形 40"/>
            <p:cNvSpPr>
              <a:spLocks noChangeArrowheads="1"/>
            </p:cNvSpPr>
            <p:nvPr/>
          </p:nvSpPr>
          <p:spPr bwMode="auto">
            <a:xfrm>
              <a:off x="0" y="260114"/>
              <a:ext cx="569789" cy="569790"/>
            </a:xfrm>
            <a:prstGeom prst="diamond">
              <a:avLst/>
            </a:prstGeom>
            <a:noFill/>
            <a:ln w="12700">
              <a:solidFill>
                <a:schemeClr val="bg1"/>
              </a:solid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grpSp>
      <p:cxnSp>
        <p:nvCxnSpPr>
          <p:cNvPr id="15365" name="Straight Connector 2"/>
          <p:cNvCxnSpPr>
            <a:cxnSpLocks noChangeShapeType="1"/>
          </p:cNvCxnSpPr>
          <p:nvPr/>
        </p:nvCxnSpPr>
        <p:spPr bwMode="auto">
          <a:xfrm>
            <a:off x="2155825" y="5408613"/>
            <a:ext cx="1476375" cy="0"/>
          </a:xfrm>
          <a:prstGeom prst="line">
            <a:avLst/>
          </a:prstGeom>
          <a:noFill/>
          <a:ln w="19050">
            <a:solidFill>
              <a:schemeClr val="bg1"/>
            </a:solidFill>
            <a:round/>
            <a:headEnd/>
            <a:tailEnd/>
          </a:ln>
        </p:spPr>
      </p:cxnSp>
      <p:cxnSp>
        <p:nvCxnSpPr>
          <p:cNvPr id="15366" name="Straight Connector 3"/>
          <p:cNvCxnSpPr>
            <a:cxnSpLocks noChangeShapeType="1"/>
          </p:cNvCxnSpPr>
          <p:nvPr/>
        </p:nvCxnSpPr>
        <p:spPr bwMode="auto">
          <a:xfrm>
            <a:off x="3719513" y="5408613"/>
            <a:ext cx="1476375" cy="0"/>
          </a:xfrm>
          <a:prstGeom prst="line">
            <a:avLst/>
          </a:prstGeom>
          <a:noFill/>
          <a:ln w="19050">
            <a:solidFill>
              <a:schemeClr val="bg1"/>
            </a:solidFill>
            <a:round/>
            <a:headEnd/>
            <a:tailEnd/>
          </a:ln>
        </p:spPr>
      </p:cxnSp>
      <p:cxnSp>
        <p:nvCxnSpPr>
          <p:cNvPr id="15367" name="Straight Connector 4"/>
          <p:cNvCxnSpPr>
            <a:cxnSpLocks noChangeShapeType="1"/>
          </p:cNvCxnSpPr>
          <p:nvPr/>
        </p:nvCxnSpPr>
        <p:spPr bwMode="auto">
          <a:xfrm>
            <a:off x="5299075" y="5408613"/>
            <a:ext cx="1474788" cy="0"/>
          </a:xfrm>
          <a:prstGeom prst="line">
            <a:avLst/>
          </a:prstGeom>
          <a:noFill/>
          <a:ln w="19050">
            <a:solidFill>
              <a:schemeClr val="bg1"/>
            </a:solidFill>
            <a:round/>
            <a:headEnd/>
            <a:tailEnd/>
          </a:ln>
        </p:spPr>
      </p:cxnSp>
      <p:cxnSp>
        <p:nvCxnSpPr>
          <p:cNvPr id="15368" name="Straight Connector 5"/>
          <p:cNvCxnSpPr>
            <a:cxnSpLocks noChangeShapeType="1"/>
          </p:cNvCxnSpPr>
          <p:nvPr/>
        </p:nvCxnSpPr>
        <p:spPr bwMode="auto">
          <a:xfrm>
            <a:off x="6862763" y="5408613"/>
            <a:ext cx="1476375" cy="0"/>
          </a:xfrm>
          <a:prstGeom prst="line">
            <a:avLst/>
          </a:prstGeom>
          <a:noFill/>
          <a:ln w="19050">
            <a:solidFill>
              <a:schemeClr val="bg1"/>
            </a:solidFill>
            <a:round/>
            <a:headEnd/>
            <a:tailEnd/>
          </a:ln>
        </p:spPr>
      </p:cxnSp>
      <p:cxnSp>
        <p:nvCxnSpPr>
          <p:cNvPr id="15369" name="Straight Connector 6"/>
          <p:cNvCxnSpPr>
            <a:cxnSpLocks noChangeShapeType="1"/>
          </p:cNvCxnSpPr>
          <p:nvPr/>
        </p:nvCxnSpPr>
        <p:spPr bwMode="auto">
          <a:xfrm rot="10800000">
            <a:off x="10026650" y="5408613"/>
            <a:ext cx="1187450" cy="0"/>
          </a:xfrm>
          <a:prstGeom prst="line">
            <a:avLst/>
          </a:prstGeom>
          <a:noFill/>
          <a:ln w="19050">
            <a:solidFill>
              <a:schemeClr val="bg1"/>
            </a:solidFill>
            <a:round/>
            <a:headEnd/>
            <a:tailEnd/>
          </a:ln>
        </p:spPr>
      </p:cxnSp>
      <p:cxnSp>
        <p:nvCxnSpPr>
          <p:cNvPr id="15370" name="Straight Connector 7"/>
          <p:cNvCxnSpPr>
            <a:cxnSpLocks noChangeShapeType="1"/>
          </p:cNvCxnSpPr>
          <p:nvPr/>
        </p:nvCxnSpPr>
        <p:spPr bwMode="auto">
          <a:xfrm rot="10800000">
            <a:off x="8440738" y="5408613"/>
            <a:ext cx="1476375" cy="0"/>
          </a:xfrm>
          <a:prstGeom prst="line">
            <a:avLst/>
          </a:prstGeom>
          <a:noFill/>
          <a:ln w="19050">
            <a:solidFill>
              <a:schemeClr val="bg1"/>
            </a:solidFill>
            <a:round/>
            <a:headEnd/>
            <a:tailEnd/>
          </a:ln>
        </p:spPr>
      </p:cxnSp>
      <p:cxnSp>
        <p:nvCxnSpPr>
          <p:cNvPr id="15371" name="Straight Connector 8"/>
          <p:cNvCxnSpPr>
            <a:cxnSpLocks noChangeShapeType="1"/>
          </p:cNvCxnSpPr>
          <p:nvPr/>
        </p:nvCxnSpPr>
        <p:spPr bwMode="auto">
          <a:xfrm rot="10800000">
            <a:off x="877888" y="5408613"/>
            <a:ext cx="1187450" cy="0"/>
          </a:xfrm>
          <a:prstGeom prst="line">
            <a:avLst/>
          </a:prstGeom>
          <a:noFill/>
          <a:ln w="19050">
            <a:solidFill>
              <a:schemeClr val="bg1"/>
            </a:solidFill>
            <a:round/>
            <a:headEnd/>
            <a:tailEnd/>
          </a:ln>
        </p:spPr>
      </p:cxnSp>
      <p:sp>
        <p:nvSpPr>
          <p:cNvPr id="15372" name="TextBox 11"/>
          <p:cNvSpPr txBox="1">
            <a:spLocks noChangeArrowheads="1"/>
          </p:cNvSpPr>
          <p:nvPr/>
        </p:nvSpPr>
        <p:spPr bwMode="auto">
          <a:xfrm>
            <a:off x="9710738" y="5507038"/>
            <a:ext cx="493712" cy="277812"/>
          </a:xfrm>
          <a:prstGeom prst="rect">
            <a:avLst/>
          </a:prstGeom>
          <a:noFill/>
          <a:ln w="9525">
            <a:noFill/>
            <a:miter lim="800000"/>
            <a:headEnd/>
            <a:tailEnd/>
          </a:ln>
        </p:spPr>
        <p:txBody>
          <a:bodyPr wrap="none">
            <a:spAutoFit/>
          </a:bodyPr>
          <a:lstStyle/>
          <a:p>
            <a:pPr eaLnBrk="1" hangingPunct="1"/>
            <a:r>
              <a:rPr lang="en-US" altLang="zh-CN" sz="1200" dirty="0">
                <a:solidFill>
                  <a:schemeClr val="bg1"/>
                </a:solidFill>
                <a:latin typeface="ubuntu" charset="-122"/>
                <a:ea typeface="微软雅黑" panose="020B0503020204020204" pitchFamily="34" charset="-122"/>
              </a:rPr>
              <a:t>2015</a:t>
            </a:r>
            <a:endParaRPr lang="id-ID" altLang="en-US" sz="1200" dirty="0">
              <a:solidFill>
                <a:schemeClr val="bg1"/>
              </a:solidFill>
              <a:latin typeface="ubuntu" charset="-122"/>
              <a:ea typeface="微软雅黑" panose="020B0503020204020204" pitchFamily="34" charset="-122"/>
            </a:endParaRPr>
          </a:p>
        </p:txBody>
      </p:sp>
      <p:sp>
        <p:nvSpPr>
          <p:cNvPr id="15373" name="TextBox 12"/>
          <p:cNvSpPr txBox="1">
            <a:spLocks noChangeArrowheads="1"/>
          </p:cNvSpPr>
          <p:nvPr/>
        </p:nvSpPr>
        <p:spPr bwMode="auto">
          <a:xfrm>
            <a:off x="8129588" y="5507038"/>
            <a:ext cx="492125" cy="277812"/>
          </a:xfrm>
          <a:prstGeom prst="rect">
            <a:avLst/>
          </a:prstGeom>
          <a:noFill/>
          <a:ln w="9525">
            <a:noFill/>
            <a:miter lim="800000"/>
            <a:headEnd/>
            <a:tailEnd/>
          </a:ln>
        </p:spPr>
        <p:txBody>
          <a:bodyPr wrap="none">
            <a:spAutoFit/>
          </a:bodyPr>
          <a:lstStyle/>
          <a:p>
            <a:pPr eaLnBrk="1" hangingPunct="1"/>
            <a:r>
              <a:rPr lang="en-US" altLang="zh-CN" sz="1200" dirty="0">
                <a:solidFill>
                  <a:schemeClr val="bg1"/>
                </a:solidFill>
                <a:latin typeface="ubuntu" charset="-122"/>
                <a:ea typeface="微软雅黑" panose="020B0503020204020204" pitchFamily="34" charset="-122"/>
              </a:rPr>
              <a:t>2014</a:t>
            </a:r>
            <a:endParaRPr lang="id-ID" altLang="en-US" sz="1200" dirty="0">
              <a:solidFill>
                <a:schemeClr val="bg1"/>
              </a:solidFill>
              <a:latin typeface="ubuntu" charset="-122"/>
              <a:ea typeface="微软雅黑" panose="020B0503020204020204" pitchFamily="34" charset="-122"/>
            </a:endParaRPr>
          </a:p>
        </p:txBody>
      </p:sp>
      <p:sp>
        <p:nvSpPr>
          <p:cNvPr id="15374" name="TextBox 13"/>
          <p:cNvSpPr txBox="1">
            <a:spLocks noChangeArrowheads="1"/>
          </p:cNvSpPr>
          <p:nvPr/>
        </p:nvSpPr>
        <p:spPr bwMode="auto">
          <a:xfrm>
            <a:off x="6575425" y="5497513"/>
            <a:ext cx="492125" cy="277812"/>
          </a:xfrm>
          <a:prstGeom prst="rect">
            <a:avLst/>
          </a:prstGeom>
          <a:noFill/>
          <a:ln w="9525">
            <a:noFill/>
            <a:miter lim="800000"/>
            <a:headEnd/>
            <a:tailEnd/>
          </a:ln>
        </p:spPr>
        <p:txBody>
          <a:bodyPr wrap="none">
            <a:spAutoFit/>
          </a:bodyPr>
          <a:lstStyle/>
          <a:p>
            <a:pPr eaLnBrk="1" hangingPunct="1"/>
            <a:r>
              <a:rPr lang="en-US" altLang="zh-CN" sz="1200" dirty="0">
                <a:solidFill>
                  <a:schemeClr val="bg1"/>
                </a:solidFill>
                <a:latin typeface="ubuntu" charset="-122"/>
                <a:ea typeface="微软雅黑" panose="020B0503020204020204" pitchFamily="34" charset="-122"/>
              </a:rPr>
              <a:t>2013</a:t>
            </a:r>
            <a:endParaRPr lang="id-ID" altLang="en-US" sz="1200" dirty="0">
              <a:solidFill>
                <a:schemeClr val="bg1"/>
              </a:solidFill>
              <a:latin typeface="ubuntu" charset="-122"/>
              <a:ea typeface="微软雅黑" panose="020B0503020204020204" pitchFamily="34" charset="-122"/>
            </a:endParaRPr>
          </a:p>
        </p:txBody>
      </p:sp>
      <p:sp>
        <p:nvSpPr>
          <p:cNvPr id="15375" name="TextBox 14"/>
          <p:cNvSpPr txBox="1">
            <a:spLocks noChangeArrowheads="1"/>
          </p:cNvSpPr>
          <p:nvPr/>
        </p:nvSpPr>
        <p:spPr bwMode="auto">
          <a:xfrm>
            <a:off x="5011738" y="5507038"/>
            <a:ext cx="492125" cy="277812"/>
          </a:xfrm>
          <a:prstGeom prst="rect">
            <a:avLst/>
          </a:prstGeom>
          <a:noFill/>
          <a:ln w="9525">
            <a:noFill/>
            <a:miter lim="800000"/>
            <a:headEnd/>
            <a:tailEnd/>
          </a:ln>
        </p:spPr>
        <p:txBody>
          <a:bodyPr wrap="none">
            <a:spAutoFit/>
          </a:bodyPr>
          <a:lstStyle/>
          <a:p>
            <a:pPr eaLnBrk="1" hangingPunct="1"/>
            <a:r>
              <a:rPr lang="en-US" altLang="zh-CN" sz="1200" dirty="0">
                <a:solidFill>
                  <a:schemeClr val="bg1"/>
                </a:solidFill>
                <a:latin typeface="ubuntu" charset="-122"/>
                <a:ea typeface="微软雅黑" panose="020B0503020204020204" pitchFamily="34" charset="-122"/>
              </a:rPr>
              <a:t>2012</a:t>
            </a:r>
            <a:endParaRPr lang="id-ID" altLang="en-US" sz="1200" dirty="0">
              <a:solidFill>
                <a:schemeClr val="bg1"/>
              </a:solidFill>
              <a:latin typeface="ubuntu" charset="-122"/>
              <a:ea typeface="微软雅黑" panose="020B0503020204020204" pitchFamily="34" charset="-122"/>
            </a:endParaRPr>
          </a:p>
        </p:txBody>
      </p:sp>
      <p:sp>
        <p:nvSpPr>
          <p:cNvPr id="15376" name="TextBox 15"/>
          <p:cNvSpPr txBox="1">
            <a:spLocks noChangeArrowheads="1"/>
          </p:cNvSpPr>
          <p:nvPr/>
        </p:nvSpPr>
        <p:spPr bwMode="auto">
          <a:xfrm>
            <a:off x="3421063" y="5507038"/>
            <a:ext cx="492125" cy="277812"/>
          </a:xfrm>
          <a:prstGeom prst="rect">
            <a:avLst/>
          </a:prstGeom>
          <a:noFill/>
          <a:ln w="9525">
            <a:noFill/>
            <a:miter lim="800000"/>
            <a:headEnd/>
            <a:tailEnd/>
          </a:ln>
        </p:spPr>
        <p:txBody>
          <a:bodyPr wrap="none">
            <a:spAutoFit/>
          </a:bodyPr>
          <a:lstStyle/>
          <a:p>
            <a:pPr eaLnBrk="1" hangingPunct="1"/>
            <a:r>
              <a:rPr lang="en-US" altLang="zh-CN" sz="1200" dirty="0">
                <a:solidFill>
                  <a:schemeClr val="bg1"/>
                </a:solidFill>
                <a:latin typeface="ubuntu" charset="-122"/>
                <a:ea typeface="微软雅黑" panose="020B0503020204020204" pitchFamily="34" charset="-122"/>
              </a:rPr>
              <a:t>2011</a:t>
            </a:r>
            <a:endParaRPr lang="id-ID" altLang="en-US" sz="1200" dirty="0">
              <a:solidFill>
                <a:schemeClr val="bg1"/>
              </a:solidFill>
              <a:latin typeface="ubuntu" charset="-122"/>
              <a:ea typeface="微软雅黑" panose="020B0503020204020204" pitchFamily="34" charset="-122"/>
            </a:endParaRPr>
          </a:p>
        </p:txBody>
      </p:sp>
      <p:sp>
        <p:nvSpPr>
          <p:cNvPr id="15377" name="TextBox 16"/>
          <p:cNvSpPr txBox="1">
            <a:spLocks noChangeArrowheads="1"/>
          </p:cNvSpPr>
          <p:nvPr/>
        </p:nvSpPr>
        <p:spPr bwMode="auto">
          <a:xfrm>
            <a:off x="1847850" y="5507038"/>
            <a:ext cx="492125" cy="277812"/>
          </a:xfrm>
          <a:prstGeom prst="rect">
            <a:avLst/>
          </a:prstGeom>
          <a:noFill/>
          <a:ln w="9525">
            <a:noFill/>
            <a:miter lim="800000"/>
            <a:headEnd/>
            <a:tailEnd/>
          </a:ln>
        </p:spPr>
        <p:txBody>
          <a:bodyPr wrap="none">
            <a:spAutoFit/>
          </a:bodyPr>
          <a:lstStyle/>
          <a:p>
            <a:pPr eaLnBrk="1" hangingPunct="1"/>
            <a:r>
              <a:rPr lang="en-US" altLang="zh-CN" sz="1200" dirty="0">
                <a:solidFill>
                  <a:schemeClr val="bg1"/>
                </a:solidFill>
                <a:latin typeface="ubuntu" charset="-122"/>
                <a:ea typeface="微软雅黑" panose="020B0503020204020204" pitchFamily="34" charset="-122"/>
              </a:rPr>
              <a:t>2010</a:t>
            </a:r>
            <a:endParaRPr lang="id-ID" altLang="en-US" sz="1200" dirty="0">
              <a:solidFill>
                <a:schemeClr val="bg1"/>
              </a:solidFill>
              <a:latin typeface="ubuntu" charset="-122"/>
              <a:ea typeface="微软雅黑" panose="020B0503020204020204" pitchFamily="34" charset="-122"/>
            </a:endParaRPr>
          </a:p>
        </p:txBody>
      </p:sp>
      <p:sp>
        <p:nvSpPr>
          <p:cNvPr id="15378" name="Oval 17"/>
          <p:cNvSpPr>
            <a:spLocks noChangeArrowheads="1"/>
          </p:cNvSpPr>
          <p:nvPr/>
        </p:nvSpPr>
        <p:spPr bwMode="auto">
          <a:xfrm>
            <a:off x="2068513" y="5354638"/>
            <a:ext cx="107950" cy="107950"/>
          </a:xfrm>
          <a:prstGeom prst="ellipse">
            <a:avLst/>
          </a:prstGeom>
          <a:solidFill>
            <a:schemeClr val="bg1"/>
          </a:solidFill>
          <a:ln w="9525">
            <a:noFill/>
            <a:round/>
            <a:headEnd/>
            <a:tailEnd/>
          </a:ln>
        </p:spPr>
        <p:txBody>
          <a:bodyPr anchor="ctr"/>
          <a:lstStyle/>
          <a:p>
            <a:pPr algn="ctr" eaLnBrk="1" hangingPunct="1"/>
            <a:endParaRPr lang="id-ID" altLang="en-US" dirty="0">
              <a:solidFill>
                <a:schemeClr val="bg1"/>
              </a:solidFill>
              <a:ea typeface="微软雅黑" panose="020B0503020204020204" pitchFamily="34" charset="-122"/>
            </a:endParaRPr>
          </a:p>
        </p:txBody>
      </p:sp>
      <p:sp>
        <p:nvSpPr>
          <p:cNvPr id="15379" name="Oval 18"/>
          <p:cNvSpPr>
            <a:spLocks noChangeArrowheads="1"/>
          </p:cNvSpPr>
          <p:nvPr/>
        </p:nvSpPr>
        <p:spPr bwMode="auto">
          <a:xfrm>
            <a:off x="3627438" y="5354638"/>
            <a:ext cx="107950" cy="107950"/>
          </a:xfrm>
          <a:prstGeom prst="ellipse">
            <a:avLst/>
          </a:prstGeom>
          <a:solidFill>
            <a:schemeClr val="bg1"/>
          </a:solidFill>
          <a:ln w="9525">
            <a:noFill/>
            <a:round/>
            <a:headEnd/>
            <a:tailEnd/>
          </a:ln>
        </p:spPr>
        <p:txBody>
          <a:bodyPr anchor="ctr"/>
          <a:lstStyle/>
          <a:p>
            <a:pPr algn="ctr" eaLnBrk="1" hangingPunct="1"/>
            <a:endParaRPr lang="id-ID" altLang="en-US" dirty="0">
              <a:solidFill>
                <a:schemeClr val="bg1"/>
              </a:solidFill>
              <a:ea typeface="微软雅黑" panose="020B0503020204020204" pitchFamily="34" charset="-122"/>
            </a:endParaRPr>
          </a:p>
        </p:txBody>
      </p:sp>
      <p:sp>
        <p:nvSpPr>
          <p:cNvPr id="15380" name="Oval 19"/>
          <p:cNvSpPr>
            <a:spLocks noChangeArrowheads="1"/>
          </p:cNvSpPr>
          <p:nvPr/>
        </p:nvSpPr>
        <p:spPr bwMode="auto">
          <a:xfrm>
            <a:off x="5203825" y="5354638"/>
            <a:ext cx="107950" cy="107950"/>
          </a:xfrm>
          <a:prstGeom prst="ellipse">
            <a:avLst/>
          </a:prstGeom>
          <a:solidFill>
            <a:schemeClr val="bg1"/>
          </a:solidFill>
          <a:ln w="9525">
            <a:noFill/>
            <a:round/>
            <a:headEnd/>
            <a:tailEnd/>
          </a:ln>
        </p:spPr>
        <p:txBody>
          <a:bodyPr anchor="ctr"/>
          <a:lstStyle/>
          <a:p>
            <a:pPr algn="ctr" eaLnBrk="1" hangingPunct="1"/>
            <a:endParaRPr lang="id-ID" altLang="en-US" dirty="0">
              <a:solidFill>
                <a:schemeClr val="bg1"/>
              </a:solidFill>
              <a:ea typeface="微软雅黑" panose="020B0503020204020204" pitchFamily="34" charset="-122"/>
            </a:endParaRPr>
          </a:p>
        </p:txBody>
      </p:sp>
      <p:sp>
        <p:nvSpPr>
          <p:cNvPr id="15381" name="Oval 20"/>
          <p:cNvSpPr>
            <a:spLocks noChangeArrowheads="1"/>
          </p:cNvSpPr>
          <p:nvPr/>
        </p:nvSpPr>
        <p:spPr bwMode="auto">
          <a:xfrm>
            <a:off x="6775450" y="5354638"/>
            <a:ext cx="107950" cy="107950"/>
          </a:xfrm>
          <a:prstGeom prst="ellipse">
            <a:avLst/>
          </a:prstGeom>
          <a:solidFill>
            <a:schemeClr val="bg1"/>
          </a:solidFill>
          <a:ln w="9525">
            <a:noFill/>
            <a:round/>
            <a:headEnd/>
            <a:tailEnd/>
          </a:ln>
        </p:spPr>
        <p:txBody>
          <a:bodyPr anchor="ctr"/>
          <a:lstStyle/>
          <a:p>
            <a:pPr algn="ctr" eaLnBrk="1" hangingPunct="1"/>
            <a:endParaRPr lang="id-ID" altLang="en-US" dirty="0">
              <a:solidFill>
                <a:schemeClr val="bg1"/>
              </a:solidFill>
              <a:ea typeface="微软雅黑" panose="020B0503020204020204" pitchFamily="34" charset="-122"/>
            </a:endParaRPr>
          </a:p>
        </p:txBody>
      </p:sp>
      <p:sp>
        <p:nvSpPr>
          <p:cNvPr id="15382" name="Oval 21"/>
          <p:cNvSpPr>
            <a:spLocks noChangeArrowheads="1"/>
          </p:cNvSpPr>
          <p:nvPr/>
        </p:nvSpPr>
        <p:spPr bwMode="auto">
          <a:xfrm>
            <a:off x="8323263" y="5354638"/>
            <a:ext cx="107950" cy="107950"/>
          </a:xfrm>
          <a:prstGeom prst="ellipse">
            <a:avLst/>
          </a:prstGeom>
          <a:solidFill>
            <a:schemeClr val="bg1"/>
          </a:solidFill>
          <a:ln w="9525">
            <a:noFill/>
            <a:round/>
            <a:headEnd/>
            <a:tailEnd/>
          </a:ln>
        </p:spPr>
        <p:txBody>
          <a:bodyPr anchor="ctr"/>
          <a:lstStyle/>
          <a:p>
            <a:pPr algn="ctr" eaLnBrk="1" hangingPunct="1"/>
            <a:endParaRPr lang="id-ID" altLang="en-US" dirty="0">
              <a:solidFill>
                <a:schemeClr val="bg1"/>
              </a:solidFill>
              <a:ea typeface="微软雅黑" panose="020B0503020204020204" pitchFamily="34" charset="-122"/>
            </a:endParaRPr>
          </a:p>
        </p:txBody>
      </p:sp>
      <p:sp>
        <p:nvSpPr>
          <p:cNvPr id="15383" name="Oval 22"/>
          <p:cNvSpPr>
            <a:spLocks noChangeArrowheads="1"/>
          </p:cNvSpPr>
          <p:nvPr/>
        </p:nvSpPr>
        <p:spPr bwMode="auto">
          <a:xfrm rot="10800000">
            <a:off x="9912350" y="5354638"/>
            <a:ext cx="107950" cy="107950"/>
          </a:xfrm>
          <a:prstGeom prst="ellipse">
            <a:avLst/>
          </a:prstGeom>
          <a:solidFill>
            <a:schemeClr val="bg1"/>
          </a:solidFill>
          <a:ln w="9525">
            <a:noFill/>
            <a:round/>
            <a:headEnd/>
            <a:tailEnd/>
          </a:ln>
        </p:spPr>
        <p:txBody>
          <a:bodyPr anchor="ctr"/>
          <a:lstStyle/>
          <a:p>
            <a:pPr algn="ctr" eaLnBrk="1" hangingPunct="1"/>
            <a:endParaRPr lang="id-ID" altLang="en-US" dirty="0">
              <a:solidFill>
                <a:schemeClr val="bg1"/>
              </a:solidFill>
              <a:ea typeface="微软雅黑" panose="020B0503020204020204" pitchFamily="34" charset="-122"/>
            </a:endParaRPr>
          </a:p>
        </p:txBody>
      </p:sp>
      <p:cxnSp>
        <p:nvCxnSpPr>
          <p:cNvPr id="15384" name="Straight Connector 23"/>
          <p:cNvCxnSpPr>
            <a:cxnSpLocks noChangeShapeType="1"/>
          </p:cNvCxnSpPr>
          <p:nvPr/>
        </p:nvCxnSpPr>
        <p:spPr bwMode="auto">
          <a:xfrm flipV="1">
            <a:off x="2122488" y="4933950"/>
            <a:ext cx="0" cy="360363"/>
          </a:xfrm>
          <a:prstGeom prst="line">
            <a:avLst/>
          </a:prstGeom>
          <a:noFill/>
          <a:ln w="19050" cap="rnd">
            <a:solidFill>
              <a:schemeClr val="bg1"/>
            </a:solidFill>
            <a:prstDash val="sysDot"/>
            <a:round/>
            <a:headEnd/>
            <a:tailEnd/>
          </a:ln>
        </p:spPr>
      </p:cxnSp>
      <p:cxnSp>
        <p:nvCxnSpPr>
          <p:cNvPr id="15385" name="Straight Connector 24"/>
          <p:cNvCxnSpPr>
            <a:cxnSpLocks noChangeShapeType="1"/>
          </p:cNvCxnSpPr>
          <p:nvPr/>
        </p:nvCxnSpPr>
        <p:spPr bwMode="auto">
          <a:xfrm flipV="1">
            <a:off x="2122488" y="3690938"/>
            <a:ext cx="0" cy="395287"/>
          </a:xfrm>
          <a:prstGeom prst="line">
            <a:avLst/>
          </a:prstGeom>
          <a:noFill/>
          <a:ln w="19050" cap="rnd">
            <a:solidFill>
              <a:schemeClr val="bg1"/>
            </a:solidFill>
            <a:prstDash val="sysDot"/>
            <a:round/>
            <a:headEnd/>
            <a:tailEnd/>
          </a:ln>
        </p:spPr>
      </p:cxnSp>
      <p:grpSp>
        <p:nvGrpSpPr>
          <p:cNvPr id="15386" name="组合 27"/>
          <p:cNvGrpSpPr>
            <a:grpSpLocks/>
          </p:cNvGrpSpPr>
          <p:nvPr/>
        </p:nvGrpSpPr>
        <p:grpSpPr bwMode="auto">
          <a:xfrm>
            <a:off x="1857375" y="3105150"/>
            <a:ext cx="539750" cy="539750"/>
            <a:chOff x="0" y="0"/>
            <a:chExt cx="540000" cy="540000"/>
          </a:xfrm>
        </p:grpSpPr>
        <p:sp>
          <p:nvSpPr>
            <p:cNvPr id="15430" name="Oval 26"/>
            <p:cNvSpPr>
              <a:spLocks noChangeArrowheads="1"/>
            </p:cNvSpPr>
            <p:nvPr/>
          </p:nvSpPr>
          <p:spPr bwMode="auto">
            <a:xfrm>
              <a:off x="0" y="0"/>
              <a:ext cx="540000" cy="54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sp>
          <p:nvSpPr>
            <p:cNvPr id="15431" name="Freeform 5"/>
            <p:cNvSpPr>
              <a:spLocks/>
            </p:cNvSpPr>
            <p:nvPr/>
          </p:nvSpPr>
          <p:spPr bwMode="auto">
            <a:xfrm>
              <a:off x="105378" y="104538"/>
              <a:ext cx="329244" cy="330924"/>
            </a:xfrm>
            <a:custGeom>
              <a:avLst/>
              <a:gdLst>
                <a:gd name="T0" fmla="*/ 419161135 w 246"/>
                <a:gd name="T1" fmla="*/ 23334836 h 247"/>
                <a:gd name="T2" fmla="*/ 313475092 w 246"/>
                <a:gd name="T3" fmla="*/ 62824654 h 247"/>
                <a:gd name="T4" fmla="*/ 274067539 w 246"/>
                <a:gd name="T5" fmla="*/ 107699030 h 247"/>
                <a:gd name="T6" fmla="*/ 42990433 w 246"/>
                <a:gd name="T7" fmla="*/ 64619950 h 247"/>
                <a:gd name="T8" fmla="*/ 8956508 w 246"/>
                <a:gd name="T9" fmla="*/ 98725231 h 247"/>
                <a:gd name="T10" fmla="*/ 191668226 w 246"/>
                <a:gd name="T11" fmla="*/ 195653826 h 247"/>
                <a:gd name="T12" fmla="*/ 116433272 w 246"/>
                <a:gd name="T13" fmla="*/ 285403876 h 247"/>
                <a:gd name="T14" fmla="*/ 96729496 w 246"/>
                <a:gd name="T15" fmla="*/ 308738702 h 247"/>
                <a:gd name="T16" fmla="*/ 21495886 w 246"/>
                <a:gd name="T17" fmla="*/ 288993128 h 247"/>
                <a:gd name="T18" fmla="*/ 0 w 246"/>
                <a:gd name="T19" fmla="*/ 310533997 h 247"/>
                <a:gd name="T20" fmla="*/ 84190100 w 246"/>
                <a:gd name="T21" fmla="*/ 358999028 h 247"/>
                <a:gd name="T22" fmla="*/ 132555517 w 246"/>
                <a:gd name="T23" fmla="*/ 443363191 h 247"/>
                <a:gd name="T24" fmla="*/ 154051397 w 246"/>
                <a:gd name="T25" fmla="*/ 421823661 h 247"/>
                <a:gd name="T26" fmla="*/ 134346283 w 246"/>
                <a:gd name="T27" fmla="*/ 346433214 h 247"/>
                <a:gd name="T28" fmla="*/ 157632929 w 246"/>
                <a:gd name="T29" fmla="*/ 326688980 h 247"/>
                <a:gd name="T30" fmla="*/ 247198024 w 246"/>
                <a:gd name="T31" fmla="*/ 251298616 h 247"/>
                <a:gd name="T32" fmla="*/ 343927478 w 246"/>
                <a:gd name="T33" fmla="*/ 434388052 h 247"/>
                <a:gd name="T34" fmla="*/ 377961478 w 246"/>
                <a:gd name="T35" fmla="*/ 400282791 h 247"/>
                <a:gd name="T36" fmla="*/ 334970972 w 246"/>
                <a:gd name="T37" fmla="*/ 168729707 h 247"/>
                <a:gd name="T38" fmla="*/ 379753582 w 246"/>
                <a:gd name="T39" fmla="*/ 129239900 h 247"/>
                <a:gd name="T40" fmla="*/ 419161135 w 246"/>
                <a:gd name="T41" fmla="*/ 23334836 h 24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46"/>
                <a:gd name="T64" fmla="*/ 0 h 247"/>
                <a:gd name="T65" fmla="*/ 246 w 246"/>
                <a:gd name="T66" fmla="*/ 247 h 24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46" h="247">
                  <a:moveTo>
                    <a:pt x="234" y="13"/>
                  </a:moveTo>
                  <a:cubicBezTo>
                    <a:pt x="221" y="0"/>
                    <a:pt x="196" y="11"/>
                    <a:pt x="175" y="35"/>
                  </a:cubicBezTo>
                  <a:cubicBezTo>
                    <a:pt x="153" y="60"/>
                    <a:pt x="153" y="60"/>
                    <a:pt x="153" y="60"/>
                  </a:cubicBezTo>
                  <a:cubicBezTo>
                    <a:pt x="24" y="36"/>
                    <a:pt x="24" y="36"/>
                    <a:pt x="24" y="36"/>
                  </a:cubicBezTo>
                  <a:cubicBezTo>
                    <a:pt x="5" y="55"/>
                    <a:pt x="5" y="55"/>
                    <a:pt x="5" y="55"/>
                  </a:cubicBezTo>
                  <a:cubicBezTo>
                    <a:pt x="107" y="109"/>
                    <a:pt x="107" y="109"/>
                    <a:pt x="107" y="109"/>
                  </a:cubicBezTo>
                  <a:cubicBezTo>
                    <a:pt x="65" y="159"/>
                    <a:pt x="65" y="159"/>
                    <a:pt x="65" y="159"/>
                  </a:cubicBezTo>
                  <a:cubicBezTo>
                    <a:pt x="61" y="164"/>
                    <a:pt x="57" y="168"/>
                    <a:pt x="54" y="172"/>
                  </a:cubicBezTo>
                  <a:cubicBezTo>
                    <a:pt x="12" y="161"/>
                    <a:pt x="12" y="161"/>
                    <a:pt x="12" y="161"/>
                  </a:cubicBezTo>
                  <a:cubicBezTo>
                    <a:pt x="0" y="173"/>
                    <a:pt x="0" y="173"/>
                    <a:pt x="0" y="173"/>
                  </a:cubicBezTo>
                  <a:cubicBezTo>
                    <a:pt x="47" y="200"/>
                    <a:pt x="47" y="200"/>
                    <a:pt x="47" y="200"/>
                  </a:cubicBezTo>
                  <a:cubicBezTo>
                    <a:pt x="74" y="247"/>
                    <a:pt x="74" y="247"/>
                    <a:pt x="74" y="247"/>
                  </a:cubicBezTo>
                  <a:cubicBezTo>
                    <a:pt x="86" y="235"/>
                    <a:pt x="86" y="235"/>
                    <a:pt x="86" y="235"/>
                  </a:cubicBezTo>
                  <a:cubicBezTo>
                    <a:pt x="75" y="193"/>
                    <a:pt x="75" y="193"/>
                    <a:pt x="75" y="193"/>
                  </a:cubicBezTo>
                  <a:cubicBezTo>
                    <a:pt x="79" y="190"/>
                    <a:pt x="83" y="186"/>
                    <a:pt x="88" y="182"/>
                  </a:cubicBezTo>
                  <a:cubicBezTo>
                    <a:pt x="138" y="140"/>
                    <a:pt x="138" y="140"/>
                    <a:pt x="138" y="140"/>
                  </a:cubicBezTo>
                  <a:cubicBezTo>
                    <a:pt x="192" y="242"/>
                    <a:pt x="192" y="242"/>
                    <a:pt x="192" y="242"/>
                  </a:cubicBezTo>
                  <a:cubicBezTo>
                    <a:pt x="211" y="223"/>
                    <a:pt x="211" y="223"/>
                    <a:pt x="211" y="223"/>
                  </a:cubicBezTo>
                  <a:cubicBezTo>
                    <a:pt x="187" y="94"/>
                    <a:pt x="187" y="94"/>
                    <a:pt x="187" y="94"/>
                  </a:cubicBezTo>
                  <a:cubicBezTo>
                    <a:pt x="212" y="72"/>
                    <a:pt x="212" y="72"/>
                    <a:pt x="212" y="72"/>
                  </a:cubicBezTo>
                  <a:cubicBezTo>
                    <a:pt x="236" y="51"/>
                    <a:pt x="246" y="25"/>
                    <a:pt x="234" y="13"/>
                  </a:cubicBez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grpSp>
      <p:grpSp>
        <p:nvGrpSpPr>
          <p:cNvPr id="15387" name="组合 30"/>
          <p:cNvGrpSpPr>
            <a:grpSpLocks/>
          </p:cNvGrpSpPr>
          <p:nvPr/>
        </p:nvGrpSpPr>
        <p:grpSpPr bwMode="auto">
          <a:xfrm>
            <a:off x="2814638" y="2800350"/>
            <a:ext cx="1838325" cy="687388"/>
            <a:chOff x="0" y="0"/>
            <a:chExt cx="1837621" cy="687434"/>
          </a:xfrm>
        </p:grpSpPr>
        <p:sp>
          <p:nvSpPr>
            <p:cNvPr id="15428" name="TextBox 28"/>
            <p:cNvSpPr txBox="1">
              <a:spLocks noChangeArrowheads="1"/>
            </p:cNvSpPr>
            <p:nvPr/>
          </p:nvSpPr>
          <p:spPr bwMode="auto">
            <a:xfrm>
              <a:off x="365602" y="0"/>
              <a:ext cx="902812" cy="307777"/>
            </a:xfrm>
            <a:prstGeom prst="rect">
              <a:avLst/>
            </a:prstGeom>
            <a:noFill/>
            <a:ln w="9525">
              <a:noFill/>
              <a:miter lim="800000"/>
              <a:headEnd/>
              <a:tailEnd/>
            </a:ln>
          </p:spPr>
          <p:txBody>
            <a:bodyPr wrap="none">
              <a:spAutoFit/>
            </a:bodyPr>
            <a:lstStyle/>
            <a:p>
              <a:pPr algn="ctr" eaLnBrk="1" hangingPunct="1"/>
              <a:r>
                <a:rPr lang="zh-CN" altLang="en-US" sz="1400" b="1">
                  <a:solidFill>
                    <a:schemeClr val="bg1"/>
                  </a:solidFill>
                  <a:latin typeface="微软雅黑" pitchFamily="34" charset="-122"/>
                  <a:ea typeface="微软雅黑" pitchFamily="34" charset="-122"/>
                </a:rPr>
                <a:t>添加标题</a:t>
              </a:r>
              <a:endParaRPr lang="id-ID" altLang="en-US" sz="1400" b="1">
                <a:solidFill>
                  <a:schemeClr val="bg1"/>
                </a:solidFill>
                <a:latin typeface="微软雅黑" pitchFamily="34" charset="-122"/>
                <a:ea typeface="微软雅黑" pitchFamily="34" charset="-122"/>
              </a:endParaRPr>
            </a:p>
          </p:txBody>
        </p:sp>
        <p:sp>
          <p:nvSpPr>
            <p:cNvPr id="15429" name="TextBox 29"/>
            <p:cNvSpPr txBox="1">
              <a:spLocks noChangeArrowheads="1"/>
            </p:cNvSpPr>
            <p:nvPr/>
          </p:nvSpPr>
          <p:spPr bwMode="auto">
            <a:xfrm>
              <a:off x="0" y="225769"/>
              <a:ext cx="1837621" cy="461665"/>
            </a:xfrm>
            <a:prstGeom prst="rect">
              <a:avLst/>
            </a:prstGeom>
            <a:noFill/>
            <a:ln w="9525">
              <a:noFill/>
              <a:miter lim="800000"/>
              <a:headEnd/>
              <a:tailEnd/>
            </a:ln>
          </p:spPr>
          <p:txBody>
            <a:bodyPr>
              <a:spAutoFit/>
            </a:bodyPr>
            <a:lstStyle/>
            <a:p>
              <a:pPr eaLnBrk="1" hangingPunct="1"/>
              <a:r>
                <a:rPr lang="zh-CN" altLang="en-US" sz="1200" dirty="0">
                  <a:solidFill>
                    <a:schemeClr val="bg1"/>
                  </a:solidFill>
                  <a:ea typeface="微软雅黑" panose="020B0503020204020204" pitchFamily="34" charset="-122"/>
                </a:rPr>
                <a:t>添加文字添加文字添加文字添加文字添加文字</a:t>
              </a:r>
              <a:endParaRPr lang="id-ID" altLang="en-US" sz="1200" dirty="0">
                <a:solidFill>
                  <a:schemeClr val="bg1"/>
                </a:solidFill>
                <a:ea typeface="微软雅黑" panose="020B0503020204020204" pitchFamily="34" charset="-122"/>
              </a:endParaRPr>
            </a:p>
          </p:txBody>
        </p:sp>
      </p:grpSp>
      <p:cxnSp>
        <p:nvCxnSpPr>
          <p:cNvPr id="15388" name="Straight Connector 30"/>
          <p:cNvCxnSpPr>
            <a:cxnSpLocks noChangeShapeType="1"/>
          </p:cNvCxnSpPr>
          <p:nvPr/>
        </p:nvCxnSpPr>
        <p:spPr bwMode="auto">
          <a:xfrm flipV="1">
            <a:off x="3692525" y="3648075"/>
            <a:ext cx="0" cy="1655763"/>
          </a:xfrm>
          <a:prstGeom prst="line">
            <a:avLst/>
          </a:prstGeom>
          <a:noFill/>
          <a:ln w="19050" cap="rnd">
            <a:solidFill>
              <a:schemeClr val="bg1"/>
            </a:solidFill>
            <a:prstDash val="sysDot"/>
            <a:round/>
            <a:headEnd/>
            <a:tailEnd/>
          </a:ln>
        </p:spPr>
      </p:cxnSp>
      <p:cxnSp>
        <p:nvCxnSpPr>
          <p:cNvPr id="15389" name="Straight Connector 31"/>
          <p:cNvCxnSpPr>
            <a:cxnSpLocks noChangeShapeType="1"/>
          </p:cNvCxnSpPr>
          <p:nvPr/>
        </p:nvCxnSpPr>
        <p:spPr bwMode="auto">
          <a:xfrm flipV="1">
            <a:off x="3681413" y="2395538"/>
            <a:ext cx="0" cy="395287"/>
          </a:xfrm>
          <a:prstGeom prst="line">
            <a:avLst/>
          </a:prstGeom>
          <a:noFill/>
          <a:ln w="19050" cap="rnd">
            <a:solidFill>
              <a:schemeClr val="bg1"/>
            </a:solidFill>
            <a:prstDash val="sysDot"/>
            <a:round/>
            <a:headEnd/>
            <a:tailEnd/>
          </a:ln>
        </p:spPr>
      </p:cxnSp>
      <p:grpSp>
        <p:nvGrpSpPr>
          <p:cNvPr id="15390" name="组合 35"/>
          <p:cNvGrpSpPr>
            <a:grpSpLocks/>
          </p:cNvGrpSpPr>
          <p:nvPr/>
        </p:nvGrpSpPr>
        <p:grpSpPr bwMode="auto">
          <a:xfrm>
            <a:off x="3422650" y="1804988"/>
            <a:ext cx="539750" cy="541337"/>
            <a:chOff x="0" y="0"/>
            <a:chExt cx="540000" cy="540000"/>
          </a:xfrm>
        </p:grpSpPr>
        <p:sp>
          <p:nvSpPr>
            <p:cNvPr id="15426" name="Oval 33"/>
            <p:cNvSpPr>
              <a:spLocks noChangeArrowheads="1"/>
            </p:cNvSpPr>
            <p:nvPr/>
          </p:nvSpPr>
          <p:spPr bwMode="auto">
            <a:xfrm>
              <a:off x="0" y="0"/>
              <a:ext cx="540000" cy="54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pic>
          <p:nvPicPr>
            <p:cNvPr id="15427" name="Group 34"/>
            <p:cNvPicPr>
              <a:picLocks noChangeArrowheads="1"/>
            </p:cNvPicPr>
            <p:nvPr/>
          </p:nvPicPr>
          <p:blipFill>
            <a:blip r:embed="rId2"/>
            <a:srcRect/>
            <a:stretch>
              <a:fillRect/>
            </a:stretch>
          </p:blipFill>
          <p:spPr bwMode="auto">
            <a:xfrm>
              <a:off x="119813" y="59678"/>
              <a:ext cx="304800" cy="420624"/>
            </a:xfrm>
            <a:prstGeom prst="rect">
              <a:avLst/>
            </a:prstGeom>
            <a:noFill/>
            <a:ln w="9525">
              <a:noFill/>
              <a:miter lim="800000"/>
              <a:headEnd/>
              <a:tailEnd/>
            </a:ln>
          </p:spPr>
        </p:pic>
      </p:grpSp>
      <p:cxnSp>
        <p:nvCxnSpPr>
          <p:cNvPr id="15391" name="Straight Connector 45"/>
          <p:cNvCxnSpPr>
            <a:cxnSpLocks noChangeShapeType="1"/>
          </p:cNvCxnSpPr>
          <p:nvPr/>
        </p:nvCxnSpPr>
        <p:spPr bwMode="auto">
          <a:xfrm flipV="1">
            <a:off x="5265738" y="4913313"/>
            <a:ext cx="0" cy="395287"/>
          </a:xfrm>
          <a:prstGeom prst="line">
            <a:avLst/>
          </a:prstGeom>
          <a:noFill/>
          <a:ln w="19050" cap="rnd">
            <a:solidFill>
              <a:schemeClr val="bg1"/>
            </a:solidFill>
            <a:prstDash val="sysDot"/>
            <a:round/>
            <a:headEnd/>
            <a:tailEnd/>
          </a:ln>
        </p:spPr>
      </p:cxnSp>
      <p:cxnSp>
        <p:nvCxnSpPr>
          <p:cNvPr id="15392" name="Straight Connector 46"/>
          <p:cNvCxnSpPr>
            <a:cxnSpLocks noChangeShapeType="1"/>
          </p:cNvCxnSpPr>
          <p:nvPr/>
        </p:nvCxnSpPr>
        <p:spPr bwMode="auto">
          <a:xfrm flipV="1">
            <a:off x="5265738" y="3729038"/>
            <a:ext cx="0" cy="323850"/>
          </a:xfrm>
          <a:prstGeom prst="line">
            <a:avLst/>
          </a:prstGeom>
          <a:noFill/>
          <a:ln w="19050" cap="rnd">
            <a:solidFill>
              <a:schemeClr val="bg1"/>
            </a:solidFill>
            <a:prstDash val="sysDot"/>
            <a:round/>
            <a:headEnd/>
            <a:tailEnd/>
          </a:ln>
        </p:spPr>
      </p:cxnSp>
      <p:cxnSp>
        <p:nvCxnSpPr>
          <p:cNvPr id="15393" name="Straight Connector 49"/>
          <p:cNvCxnSpPr>
            <a:cxnSpLocks noChangeShapeType="1"/>
          </p:cNvCxnSpPr>
          <p:nvPr/>
        </p:nvCxnSpPr>
        <p:spPr bwMode="auto">
          <a:xfrm flipV="1">
            <a:off x="6826250" y="3825875"/>
            <a:ext cx="0" cy="1476375"/>
          </a:xfrm>
          <a:prstGeom prst="line">
            <a:avLst/>
          </a:prstGeom>
          <a:noFill/>
          <a:ln w="19050" cap="rnd">
            <a:solidFill>
              <a:schemeClr val="bg1"/>
            </a:solidFill>
            <a:prstDash val="sysDot"/>
            <a:round/>
            <a:headEnd/>
            <a:tailEnd/>
          </a:ln>
        </p:spPr>
      </p:cxnSp>
      <p:cxnSp>
        <p:nvCxnSpPr>
          <p:cNvPr id="15394" name="Straight Connector 50"/>
          <p:cNvCxnSpPr>
            <a:cxnSpLocks noChangeShapeType="1"/>
          </p:cNvCxnSpPr>
          <p:nvPr/>
        </p:nvCxnSpPr>
        <p:spPr bwMode="auto">
          <a:xfrm flipV="1">
            <a:off x="6826250" y="2571750"/>
            <a:ext cx="0" cy="396875"/>
          </a:xfrm>
          <a:prstGeom prst="line">
            <a:avLst/>
          </a:prstGeom>
          <a:noFill/>
          <a:ln w="19050" cap="rnd">
            <a:solidFill>
              <a:schemeClr val="bg1"/>
            </a:solidFill>
            <a:prstDash val="sysDot"/>
            <a:round/>
            <a:headEnd/>
            <a:tailEnd/>
          </a:ln>
        </p:spPr>
      </p:cxnSp>
      <p:grpSp>
        <p:nvGrpSpPr>
          <p:cNvPr id="15395" name="组合 53"/>
          <p:cNvGrpSpPr>
            <a:grpSpLocks/>
          </p:cNvGrpSpPr>
          <p:nvPr/>
        </p:nvGrpSpPr>
        <p:grpSpPr bwMode="auto">
          <a:xfrm>
            <a:off x="5002213" y="3124200"/>
            <a:ext cx="539750" cy="539750"/>
            <a:chOff x="0" y="0"/>
            <a:chExt cx="540000" cy="540000"/>
          </a:xfrm>
        </p:grpSpPr>
        <p:sp>
          <p:nvSpPr>
            <p:cNvPr id="15424" name="Oval 52"/>
            <p:cNvSpPr>
              <a:spLocks noChangeArrowheads="1"/>
            </p:cNvSpPr>
            <p:nvPr/>
          </p:nvSpPr>
          <p:spPr bwMode="auto">
            <a:xfrm>
              <a:off x="0" y="0"/>
              <a:ext cx="540000" cy="54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sp>
          <p:nvSpPr>
            <p:cNvPr id="15425" name="Freeform 20"/>
            <p:cNvSpPr>
              <a:spLocks/>
            </p:cNvSpPr>
            <p:nvPr/>
          </p:nvSpPr>
          <p:spPr bwMode="auto">
            <a:xfrm>
              <a:off x="103244" y="81341"/>
              <a:ext cx="333512" cy="377319"/>
            </a:xfrm>
            <a:custGeom>
              <a:avLst/>
              <a:gdLst>
                <a:gd name="T0" fmla="*/ 543475993 w 193"/>
                <a:gd name="T1" fmla="*/ 436361656 h 219"/>
                <a:gd name="T2" fmla="*/ 522571882 w 193"/>
                <a:gd name="T3" fmla="*/ 445267416 h 219"/>
                <a:gd name="T4" fmla="*/ 435974460 w 193"/>
                <a:gd name="T5" fmla="*/ 326529123 h 219"/>
                <a:gd name="T6" fmla="*/ 522571882 w 193"/>
                <a:gd name="T7" fmla="*/ 207790775 h 219"/>
                <a:gd name="T8" fmla="*/ 543475993 w 193"/>
                <a:gd name="T9" fmla="*/ 213727948 h 219"/>
                <a:gd name="T10" fmla="*/ 576322594 w 193"/>
                <a:gd name="T11" fmla="*/ 178106633 h 219"/>
                <a:gd name="T12" fmla="*/ 543475993 w 193"/>
                <a:gd name="T13" fmla="*/ 145453903 h 219"/>
                <a:gd name="T14" fmla="*/ 507641608 w 193"/>
                <a:gd name="T15" fmla="*/ 178106633 h 219"/>
                <a:gd name="T16" fmla="*/ 507641608 w 193"/>
                <a:gd name="T17" fmla="*/ 184043806 h 219"/>
                <a:gd name="T18" fmla="*/ 361321365 w 193"/>
                <a:gd name="T19" fmla="*/ 198885016 h 219"/>
                <a:gd name="T20" fmla="*/ 301598543 w 193"/>
                <a:gd name="T21" fmla="*/ 65305485 h 219"/>
                <a:gd name="T22" fmla="*/ 322500926 w 193"/>
                <a:gd name="T23" fmla="*/ 35621329 h 219"/>
                <a:gd name="T24" fmla="*/ 289654324 w 193"/>
                <a:gd name="T25" fmla="*/ 0 h 219"/>
                <a:gd name="T26" fmla="*/ 253821668 w 193"/>
                <a:gd name="T27" fmla="*/ 35621329 h 219"/>
                <a:gd name="T28" fmla="*/ 274724051 w 193"/>
                <a:gd name="T29" fmla="*/ 65305485 h 219"/>
                <a:gd name="T30" fmla="*/ 215001175 w 193"/>
                <a:gd name="T31" fmla="*/ 198885016 h 219"/>
                <a:gd name="T32" fmla="*/ 68681013 w 193"/>
                <a:gd name="T33" fmla="*/ 184043806 h 219"/>
                <a:gd name="T34" fmla="*/ 68681013 w 193"/>
                <a:gd name="T35" fmla="*/ 178106633 h 219"/>
                <a:gd name="T36" fmla="*/ 35832670 w 193"/>
                <a:gd name="T37" fmla="*/ 145453903 h 219"/>
                <a:gd name="T38" fmla="*/ 0 w 193"/>
                <a:gd name="T39" fmla="*/ 178106633 h 219"/>
                <a:gd name="T40" fmla="*/ 35832670 w 193"/>
                <a:gd name="T41" fmla="*/ 213727948 h 219"/>
                <a:gd name="T42" fmla="*/ 53750726 w 193"/>
                <a:gd name="T43" fmla="*/ 207790775 h 219"/>
                <a:gd name="T44" fmla="*/ 143334135 w 193"/>
                <a:gd name="T45" fmla="*/ 326529123 h 219"/>
                <a:gd name="T46" fmla="*/ 56736794 w 193"/>
                <a:gd name="T47" fmla="*/ 445267416 h 219"/>
                <a:gd name="T48" fmla="*/ 35832670 w 193"/>
                <a:gd name="T49" fmla="*/ 436361656 h 219"/>
                <a:gd name="T50" fmla="*/ 0 w 193"/>
                <a:gd name="T51" fmla="*/ 471983080 h 219"/>
                <a:gd name="T52" fmla="*/ 35832670 w 193"/>
                <a:gd name="T53" fmla="*/ 504635809 h 219"/>
                <a:gd name="T54" fmla="*/ 68681013 w 193"/>
                <a:gd name="T55" fmla="*/ 471983080 h 219"/>
                <a:gd name="T56" fmla="*/ 68681013 w 193"/>
                <a:gd name="T57" fmla="*/ 469014493 h 219"/>
                <a:gd name="T58" fmla="*/ 215001175 w 193"/>
                <a:gd name="T59" fmla="*/ 451204589 h 219"/>
                <a:gd name="T60" fmla="*/ 274724051 w 193"/>
                <a:gd name="T61" fmla="*/ 584784200 h 219"/>
                <a:gd name="T62" fmla="*/ 253821668 w 193"/>
                <a:gd name="T63" fmla="*/ 617436929 h 219"/>
                <a:gd name="T64" fmla="*/ 289654324 w 193"/>
                <a:gd name="T65" fmla="*/ 650089659 h 219"/>
                <a:gd name="T66" fmla="*/ 322500926 w 193"/>
                <a:gd name="T67" fmla="*/ 617436929 h 219"/>
                <a:gd name="T68" fmla="*/ 301598543 w 193"/>
                <a:gd name="T69" fmla="*/ 584784200 h 219"/>
                <a:gd name="T70" fmla="*/ 361321365 w 193"/>
                <a:gd name="T71" fmla="*/ 451204589 h 219"/>
                <a:gd name="T72" fmla="*/ 507641608 w 193"/>
                <a:gd name="T73" fmla="*/ 469014493 h 219"/>
                <a:gd name="T74" fmla="*/ 507641608 w 193"/>
                <a:gd name="T75" fmla="*/ 471983080 h 219"/>
                <a:gd name="T76" fmla="*/ 543475993 w 193"/>
                <a:gd name="T77" fmla="*/ 504635809 h 219"/>
                <a:gd name="T78" fmla="*/ 576322594 w 193"/>
                <a:gd name="T79" fmla="*/ 471983080 h 219"/>
                <a:gd name="T80" fmla="*/ 543475993 w 193"/>
                <a:gd name="T81" fmla="*/ 436361656 h 21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93"/>
                <a:gd name="T124" fmla="*/ 0 h 219"/>
                <a:gd name="T125" fmla="*/ 193 w 193"/>
                <a:gd name="T126" fmla="*/ 219 h 21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93" h="219">
                  <a:moveTo>
                    <a:pt x="182" y="147"/>
                  </a:moveTo>
                  <a:cubicBezTo>
                    <a:pt x="179" y="147"/>
                    <a:pt x="177" y="148"/>
                    <a:pt x="175" y="150"/>
                  </a:cubicBezTo>
                  <a:cubicBezTo>
                    <a:pt x="146" y="110"/>
                    <a:pt x="146" y="110"/>
                    <a:pt x="146" y="110"/>
                  </a:cubicBezTo>
                  <a:cubicBezTo>
                    <a:pt x="175" y="70"/>
                    <a:pt x="175" y="70"/>
                    <a:pt x="175" y="70"/>
                  </a:cubicBezTo>
                  <a:cubicBezTo>
                    <a:pt x="177" y="71"/>
                    <a:pt x="179" y="72"/>
                    <a:pt x="182" y="72"/>
                  </a:cubicBezTo>
                  <a:cubicBezTo>
                    <a:pt x="188" y="72"/>
                    <a:pt x="193" y="67"/>
                    <a:pt x="193" y="60"/>
                  </a:cubicBezTo>
                  <a:cubicBezTo>
                    <a:pt x="193" y="54"/>
                    <a:pt x="188" y="49"/>
                    <a:pt x="182" y="49"/>
                  </a:cubicBezTo>
                  <a:cubicBezTo>
                    <a:pt x="175" y="49"/>
                    <a:pt x="170" y="54"/>
                    <a:pt x="170" y="60"/>
                  </a:cubicBezTo>
                  <a:cubicBezTo>
                    <a:pt x="170" y="61"/>
                    <a:pt x="170" y="61"/>
                    <a:pt x="170" y="62"/>
                  </a:cubicBezTo>
                  <a:cubicBezTo>
                    <a:pt x="121" y="67"/>
                    <a:pt x="121" y="67"/>
                    <a:pt x="121" y="67"/>
                  </a:cubicBezTo>
                  <a:cubicBezTo>
                    <a:pt x="101" y="22"/>
                    <a:pt x="101" y="22"/>
                    <a:pt x="101" y="22"/>
                  </a:cubicBezTo>
                  <a:cubicBezTo>
                    <a:pt x="105" y="20"/>
                    <a:pt x="108" y="16"/>
                    <a:pt x="108" y="12"/>
                  </a:cubicBezTo>
                  <a:cubicBezTo>
                    <a:pt x="108" y="5"/>
                    <a:pt x="103" y="0"/>
                    <a:pt x="97" y="0"/>
                  </a:cubicBezTo>
                  <a:cubicBezTo>
                    <a:pt x="90" y="0"/>
                    <a:pt x="85" y="5"/>
                    <a:pt x="85" y="12"/>
                  </a:cubicBezTo>
                  <a:cubicBezTo>
                    <a:pt x="85" y="16"/>
                    <a:pt x="88" y="20"/>
                    <a:pt x="92" y="22"/>
                  </a:cubicBezTo>
                  <a:cubicBezTo>
                    <a:pt x="72" y="67"/>
                    <a:pt x="72" y="67"/>
                    <a:pt x="72" y="67"/>
                  </a:cubicBezTo>
                  <a:cubicBezTo>
                    <a:pt x="23" y="62"/>
                    <a:pt x="23" y="62"/>
                    <a:pt x="23" y="62"/>
                  </a:cubicBezTo>
                  <a:cubicBezTo>
                    <a:pt x="23" y="61"/>
                    <a:pt x="23" y="61"/>
                    <a:pt x="23" y="60"/>
                  </a:cubicBezTo>
                  <a:cubicBezTo>
                    <a:pt x="23" y="54"/>
                    <a:pt x="18" y="49"/>
                    <a:pt x="12" y="49"/>
                  </a:cubicBezTo>
                  <a:cubicBezTo>
                    <a:pt x="5" y="49"/>
                    <a:pt x="0" y="54"/>
                    <a:pt x="0" y="60"/>
                  </a:cubicBezTo>
                  <a:cubicBezTo>
                    <a:pt x="0" y="67"/>
                    <a:pt x="5" y="72"/>
                    <a:pt x="12" y="72"/>
                  </a:cubicBezTo>
                  <a:cubicBezTo>
                    <a:pt x="14" y="72"/>
                    <a:pt x="16" y="71"/>
                    <a:pt x="18" y="70"/>
                  </a:cubicBezTo>
                  <a:cubicBezTo>
                    <a:pt x="48" y="110"/>
                    <a:pt x="48" y="110"/>
                    <a:pt x="48" y="110"/>
                  </a:cubicBezTo>
                  <a:cubicBezTo>
                    <a:pt x="19" y="150"/>
                    <a:pt x="19" y="150"/>
                    <a:pt x="19" y="150"/>
                  </a:cubicBezTo>
                  <a:cubicBezTo>
                    <a:pt x="17" y="148"/>
                    <a:pt x="14" y="147"/>
                    <a:pt x="12" y="147"/>
                  </a:cubicBezTo>
                  <a:cubicBezTo>
                    <a:pt x="5" y="147"/>
                    <a:pt x="0" y="152"/>
                    <a:pt x="0" y="159"/>
                  </a:cubicBezTo>
                  <a:cubicBezTo>
                    <a:pt x="0" y="165"/>
                    <a:pt x="5" y="170"/>
                    <a:pt x="12" y="170"/>
                  </a:cubicBezTo>
                  <a:cubicBezTo>
                    <a:pt x="18" y="170"/>
                    <a:pt x="23" y="165"/>
                    <a:pt x="23" y="159"/>
                  </a:cubicBezTo>
                  <a:cubicBezTo>
                    <a:pt x="23" y="158"/>
                    <a:pt x="23" y="158"/>
                    <a:pt x="23" y="158"/>
                  </a:cubicBezTo>
                  <a:cubicBezTo>
                    <a:pt x="72" y="152"/>
                    <a:pt x="72" y="152"/>
                    <a:pt x="72" y="152"/>
                  </a:cubicBezTo>
                  <a:cubicBezTo>
                    <a:pt x="92" y="197"/>
                    <a:pt x="92" y="197"/>
                    <a:pt x="92" y="197"/>
                  </a:cubicBezTo>
                  <a:cubicBezTo>
                    <a:pt x="88" y="199"/>
                    <a:pt x="85" y="203"/>
                    <a:pt x="85" y="208"/>
                  </a:cubicBezTo>
                  <a:cubicBezTo>
                    <a:pt x="85" y="214"/>
                    <a:pt x="90" y="219"/>
                    <a:pt x="97" y="219"/>
                  </a:cubicBezTo>
                  <a:cubicBezTo>
                    <a:pt x="103" y="219"/>
                    <a:pt x="108" y="214"/>
                    <a:pt x="108" y="208"/>
                  </a:cubicBezTo>
                  <a:cubicBezTo>
                    <a:pt x="108" y="203"/>
                    <a:pt x="105" y="199"/>
                    <a:pt x="101" y="197"/>
                  </a:cubicBezTo>
                  <a:cubicBezTo>
                    <a:pt x="121" y="152"/>
                    <a:pt x="121" y="152"/>
                    <a:pt x="121" y="152"/>
                  </a:cubicBezTo>
                  <a:cubicBezTo>
                    <a:pt x="170" y="158"/>
                    <a:pt x="170" y="158"/>
                    <a:pt x="170" y="158"/>
                  </a:cubicBezTo>
                  <a:cubicBezTo>
                    <a:pt x="170" y="158"/>
                    <a:pt x="170" y="158"/>
                    <a:pt x="170" y="159"/>
                  </a:cubicBezTo>
                  <a:cubicBezTo>
                    <a:pt x="170" y="165"/>
                    <a:pt x="175" y="170"/>
                    <a:pt x="182" y="170"/>
                  </a:cubicBezTo>
                  <a:cubicBezTo>
                    <a:pt x="188" y="170"/>
                    <a:pt x="193" y="165"/>
                    <a:pt x="193" y="159"/>
                  </a:cubicBezTo>
                  <a:cubicBezTo>
                    <a:pt x="193" y="152"/>
                    <a:pt x="188" y="147"/>
                    <a:pt x="182" y="147"/>
                  </a:cubicBez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grpSp>
      <p:grpSp>
        <p:nvGrpSpPr>
          <p:cNvPr id="15396" name="组合 56"/>
          <p:cNvGrpSpPr>
            <a:grpSpLocks/>
          </p:cNvGrpSpPr>
          <p:nvPr/>
        </p:nvGrpSpPr>
        <p:grpSpPr bwMode="auto">
          <a:xfrm>
            <a:off x="6556375" y="1987550"/>
            <a:ext cx="539750" cy="539750"/>
            <a:chOff x="0" y="0"/>
            <a:chExt cx="540000" cy="540000"/>
          </a:xfrm>
        </p:grpSpPr>
        <p:sp>
          <p:nvSpPr>
            <p:cNvPr id="15422" name="Oval 55"/>
            <p:cNvSpPr>
              <a:spLocks noChangeArrowheads="1"/>
            </p:cNvSpPr>
            <p:nvPr/>
          </p:nvSpPr>
          <p:spPr bwMode="auto">
            <a:xfrm>
              <a:off x="0" y="0"/>
              <a:ext cx="540000" cy="54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pic>
          <p:nvPicPr>
            <p:cNvPr id="15423" name="Group 56"/>
            <p:cNvPicPr>
              <a:picLocks noChangeArrowheads="1"/>
            </p:cNvPicPr>
            <p:nvPr/>
          </p:nvPicPr>
          <p:blipFill>
            <a:blip r:embed="rId3"/>
            <a:srcRect/>
            <a:stretch>
              <a:fillRect/>
            </a:stretch>
          </p:blipFill>
          <p:spPr bwMode="auto">
            <a:xfrm>
              <a:off x="82266" y="60825"/>
              <a:ext cx="371856" cy="353568"/>
            </a:xfrm>
            <a:prstGeom prst="rect">
              <a:avLst/>
            </a:prstGeom>
            <a:noFill/>
            <a:ln w="9525">
              <a:noFill/>
              <a:miter lim="800000"/>
              <a:headEnd/>
              <a:tailEnd/>
            </a:ln>
          </p:spPr>
        </p:pic>
      </p:grpSp>
      <p:cxnSp>
        <p:nvCxnSpPr>
          <p:cNvPr id="15397" name="Straight Connector 61"/>
          <p:cNvCxnSpPr>
            <a:cxnSpLocks noChangeShapeType="1"/>
          </p:cNvCxnSpPr>
          <p:nvPr/>
        </p:nvCxnSpPr>
        <p:spPr bwMode="auto">
          <a:xfrm flipV="1">
            <a:off x="8385175" y="4910138"/>
            <a:ext cx="0" cy="395287"/>
          </a:xfrm>
          <a:prstGeom prst="line">
            <a:avLst/>
          </a:prstGeom>
          <a:noFill/>
          <a:ln w="19050" cap="rnd">
            <a:solidFill>
              <a:schemeClr val="bg1"/>
            </a:solidFill>
            <a:prstDash val="sysDot"/>
            <a:round/>
            <a:headEnd/>
            <a:tailEnd/>
          </a:ln>
        </p:spPr>
      </p:cxnSp>
      <p:cxnSp>
        <p:nvCxnSpPr>
          <p:cNvPr id="15398" name="Straight Connector 62"/>
          <p:cNvCxnSpPr>
            <a:cxnSpLocks noChangeShapeType="1"/>
          </p:cNvCxnSpPr>
          <p:nvPr/>
        </p:nvCxnSpPr>
        <p:spPr bwMode="auto">
          <a:xfrm flipV="1">
            <a:off x="8385175" y="3665538"/>
            <a:ext cx="0" cy="396875"/>
          </a:xfrm>
          <a:prstGeom prst="line">
            <a:avLst/>
          </a:prstGeom>
          <a:noFill/>
          <a:ln w="19050" cap="rnd">
            <a:solidFill>
              <a:schemeClr val="bg1"/>
            </a:solidFill>
            <a:prstDash val="sysDot"/>
            <a:round/>
            <a:headEnd/>
            <a:tailEnd/>
          </a:ln>
        </p:spPr>
      </p:cxnSp>
      <p:cxnSp>
        <p:nvCxnSpPr>
          <p:cNvPr id="15399" name="Straight Connector 65"/>
          <p:cNvCxnSpPr>
            <a:cxnSpLocks noChangeShapeType="1"/>
          </p:cNvCxnSpPr>
          <p:nvPr/>
        </p:nvCxnSpPr>
        <p:spPr bwMode="auto">
          <a:xfrm flipV="1">
            <a:off x="9964738" y="3633788"/>
            <a:ext cx="0" cy="1655762"/>
          </a:xfrm>
          <a:prstGeom prst="line">
            <a:avLst/>
          </a:prstGeom>
          <a:noFill/>
          <a:ln w="19050" cap="rnd">
            <a:solidFill>
              <a:schemeClr val="bg1"/>
            </a:solidFill>
            <a:prstDash val="sysDot"/>
            <a:round/>
            <a:headEnd/>
            <a:tailEnd/>
          </a:ln>
        </p:spPr>
      </p:cxnSp>
      <p:cxnSp>
        <p:nvCxnSpPr>
          <p:cNvPr id="15400" name="Straight Connector 66"/>
          <p:cNvCxnSpPr>
            <a:cxnSpLocks noChangeShapeType="1"/>
          </p:cNvCxnSpPr>
          <p:nvPr/>
        </p:nvCxnSpPr>
        <p:spPr bwMode="auto">
          <a:xfrm flipV="1">
            <a:off x="9964738" y="2379663"/>
            <a:ext cx="0" cy="396875"/>
          </a:xfrm>
          <a:prstGeom prst="line">
            <a:avLst/>
          </a:prstGeom>
          <a:noFill/>
          <a:ln w="19050" cap="rnd">
            <a:solidFill>
              <a:schemeClr val="tx2"/>
            </a:solidFill>
            <a:prstDash val="sysDot"/>
            <a:round/>
            <a:headEnd/>
            <a:tailEnd/>
          </a:ln>
        </p:spPr>
      </p:cxnSp>
      <p:grpSp>
        <p:nvGrpSpPr>
          <p:cNvPr id="15401" name="组合 65"/>
          <p:cNvGrpSpPr>
            <a:grpSpLocks/>
          </p:cNvGrpSpPr>
          <p:nvPr/>
        </p:nvGrpSpPr>
        <p:grpSpPr bwMode="auto">
          <a:xfrm>
            <a:off x="8120063" y="3081338"/>
            <a:ext cx="539750" cy="539750"/>
            <a:chOff x="0" y="0"/>
            <a:chExt cx="540000" cy="540000"/>
          </a:xfrm>
        </p:grpSpPr>
        <p:sp>
          <p:nvSpPr>
            <p:cNvPr id="15420" name="Oval 68"/>
            <p:cNvSpPr>
              <a:spLocks noChangeArrowheads="1"/>
            </p:cNvSpPr>
            <p:nvPr/>
          </p:nvSpPr>
          <p:spPr bwMode="auto">
            <a:xfrm>
              <a:off x="0" y="0"/>
              <a:ext cx="540000" cy="54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pic>
          <p:nvPicPr>
            <p:cNvPr id="15421" name="Group 69"/>
            <p:cNvPicPr>
              <a:picLocks noChangeArrowheads="1"/>
            </p:cNvPicPr>
            <p:nvPr/>
          </p:nvPicPr>
          <p:blipFill>
            <a:blip r:embed="rId4"/>
            <a:srcRect/>
            <a:stretch>
              <a:fillRect/>
            </a:stretch>
          </p:blipFill>
          <p:spPr bwMode="auto">
            <a:xfrm>
              <a:off x="91063" y="107433"/>
              <a:ext cx="353568" cy="323088"/>
            </a:xfrm>
            <a:prstGeom prst="rect">
              <a:avLst/>
            </a:prstGeom>
            <a:noFill/>
            <a:ln w="9525">
              <a:noFill/>
              <a:miter lim="800000"/>
              <a:headEnd/>
              <a:tailEnd/>
            </a:ln>
          </p:spPr>
        </p:pic>
      </p:grpSp>
      <p:grpSp>
        <p:nvGrpSpPr>
          <p:cNvPr id="15402" name="组合 70"/>
          <p:cNvGrpSpPr>
            <a:grpSpLocks/>
          </p:cNvGrpSpPr>
          <p:nvPr/>
        </p:nvGrpSpPr>
        <p:grpSpPr bwMode="auto">
          <a:xfrm>
            <a:off x="9694863" y="1835150"/>
            <a:ext cx="539750" cy="539750"/>
            <a:chOff x="0" y="0"/>
            <a:chExt cx="540000" cy="540000"/>
          </a:xfrm>
        </p:grpSpPr>
        <p:sp>
          <p:nvSpPr>
            <p:cNvPr id="15418" name="Oval 73"/>
            <p:cNvSpPr>
              <a:spLocks noChangeArrowheads="1"/>
            </p:cNvSpPr>
            <p:nvPr/>
          </p:nvSpPr>
          <p:spPr bwMode="auto">
            <a:xfrm>
              <a:off x="0" y="0"/>
              <a:ext cx="540000" cy="540000"/>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sp>
          <p:nvSpPr>
            <p:cNvPr id="15419" name="Freeform 34"/>
            <p:cNvSpPr>
              <a:spLocks noEditPoints="1"/>
            </p:cNvSpPr>
            <p:nvPr/>
          </p:nvSpPr>
          <p:spPr bwMode="auto">
            <a:xfrm>
              <a:off x="109737" y="109737"/>
              <a:ext cx="320527" cy="320527"/>
            </a:xfrm>
            <a:custGeom>
              <a:avLst/>
              <a:gdLst>
                <a:gd name="T0" fmla="*/ 0 w 124"/>
                <a:gd name="T1" fmla="*/ 414265698 h 124"/>
                <a:gd name="T2" fmla="*/ 828528811 w 124"/>
                <a:gd name="T3" fmla="*/ 414265698 h 124"/>
                <a:gd name="T4" fmla="*/ 775075777 w 124"/>
                <a:gd name="T5" fmla="*/ 400901793 h 124"/>
                <a:gd name="T6" fmla="*/ 581306752 w 124"/>
                <a:gd name="T7" fmla="*/ 233858073 h 124"/>
                <a:gd name="T8" fmla="*/ 775075777 w 124"/>
                <a:gd name="T9" fmla="*/ 400901793 h 124"/>
                <a:gd name="T10" fmla="*/ 287311107 w 124"/>
                <a:gd name="T11" fmla="*/ 634759786 h 124"/>
                <a:gd name="T12" fmla="*/ 400901793 w 124"/>
                <a:gd name="T13" fmla="*/ 775075777 h 124"/>
                <a:gd name="T14" fmla="*/ 427627018 w 124"/>
                <a:gd name="T15" fmla="*/ 53453054 h 124"/>
                <a:gd name="T16" fmla="*/ 427627018 w 124"/>
                <a:gd name="T17" fmla="*/ 240540026 h 124"/>
                <a:gd name="T18" fmla="*/ 427627018 w 124"/>
                <a:gd name="T19" fmla="*/ 53453054 h 124"/>
                <a:gd name="T20" fmla="*/ 668169547 w 124"/>
                <a:gd name="T21" fmla="*/ 153679775 h 124"/>
                <a:gd name="T22" fmla="*/ 474400684 w 124"/>
                <a:gd name="T23" fmla="*/ 60135006 h 124"/>
                <a:gd name="T24" fmla="*/ 400901793 w 124"/>
                <a:gd name="T25" fmla="*/ 240540026 h 124"/>
                <a:gd name="T26" fmla="*/ 400901793 w 124"/>
                <a:gd name="T27" fmla="*/ 53453054 h 124"/>
                <a:gd name="T28" fmla="*/ 253903930 w 124"/>
                <a:gd name="T29" fmla="*/ 207132849 h 124"/>
                <a:gd name="T30" fmla="*/ 354128127 w 124"/>
                <a:gd name="T31" fmla="*/ 60135006 h 124"/>
                <a:gd name="T32" fmla="*/ 267267835 w 124"/>
                <a:gd name="T33" fmla="*/ 240540026 h 124"/>
                <a:gd name="T34" fmla="*/ 400901793 w 124"/>
                <a:gd name="T35" fmla="*/ 400901793 h 124"/>
                <a:gd name="T36" fmla="*/ 267267835 w 124"/>
                <a:gd name="T37" fmla="*/ 240540026 h 124"/>
                <a:gd name="T38" fmla="*/ 400901793 w 124"/>
                <a:gd name="T39" fmla="*/ 587988704 h 124"/>
                <a:gd name="T40" fmla="*/ 240540026 w 124"/>
                <a:gd name="T41" fmla="*/ 427627018 h 124"/>
                <a:gd name="T42" fmla="*/ 354128127 w 124"/>
                <a:gd name="T43" fmla="*/ 768393824 h 124"/>
                <a:gd name="T44" fmla="*/ 267267835 w 124"/>
                <a:gd name="T45" fmla="*/ 641441738 h 124"/>
                <a:gd name="T46" fmla="*/ 427627018 w 124"/>
                <a:gd name="T47" fmla="*/ 775075777 h 124"/>
                <a:gd name="T48" fmla="*/ 541217623 w 124"/>
                <a:gd name="T49" fmla="*/ 634759786 h 124"/>
                <a:gd name="T50" fmla="*/ 427627018 w 124"/>
                <a:gd name="T51" fmla="*/ 775075777 h 124"/>
                <a:gd name="T52" fmla="*/ 648123690 w 124"/>
                <a:gd name="T53" fmla="*/ 688212981 h 124"/>
                <a:gd name="T54" fmla="*/ 561260895 w 124"/>
                <a:gd name="T55" fmla="*/ 641441738 h 124"/>
                <a:gd name="T56" fmla="*/ 427627018 w 124"/>
                <a:gd name="T57" fmla="*/ 587988704 h 124"/>
                <a:gd name="T58" fmla="*/ 587988704 w 124"/>
                <a:gd name="T59" fmla="*/ 427627018 h 124"/>
                <a:gd name="T60" fmla="*/ 427627018 w 124"/>
                <a:gd name="T61" fmla="*/ 400901793 h 124"/>
                <a:gd name="T62" fmla="*/ 561260895 w 124"/>
                <a:gd name="T63" fmla="*/ 240540026 h 124"/>
                <a:gd name="T64" fmla="*/ 427627018 w 124"/>
                <a:gd name="T65" fmla="*/ 400901793 h 124"/>
                <a:gd name="T66" fmla="*/ 247221978 w 124"/>
                <a:gd name="T67" fmla="*/ 233858073 h 124"/>
                <a:gd name="T68" fmla="*/ 53453054 w 124"/>
                <a:gd name="T69" fmla="*/ 400901793 h 124"/>
                <a:gd name="T70" fmla="*/ 53453054 w 124"/>
                <a:gd name="T71" fmla="*/ 427627018 h 124"/>
                <a:gd name="T72" fmla="*/ 253903930 w 124"/>
                <a:gd name="T73" fmla="*/ 621395881 h 124"/>
                <a:gd name="T74" fmla="*/ 53453054 w 124"/>
                <a:gd name="T75" fmla="*/ 427627018 h 124"/>
                <a:gd name="T76" fmla="*/ 574624799 w 124"/>
                <a:gd name="T77" fmla="*/ 621395881 h 124"/>
                <a:gd name="T78" fmla="*/ 775075777 w 124"/>
                <a:gd name="T79" fmla="*/ 427627018 h 12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4"/>
                <a:gd name="T121" fmla="*/ 0 h 124"/>
                <a:gd name="T122" fmla="*/ 124 w 124"/>
                <a:gd name="T123" fmla="*/ 124 h 12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4" h="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grpSp>
      <p:grpSp>
        <p:nvGrpSpPr>
          <p:cNvPr id="15403" name="组合 73"/>
          <p:cNvGrpSpPr>
            <a:grpSpLocks/>
          </p:cNvGrpSpPr>
          <p:nvPr/>
        </p:nvGrpSpPr>
        <p:grpSpPr bwMode="auto">
          <a:xfrm>
            <a:off x="1290638" y="4135438"/>
            <a:ext cx="1838325" cy="687387"/>
            <a:chOff x="0" y="0"/>
            <a:chExt cx="1837621" cy="687434"/>
          </a:xfrm>
        </p:grpSpPr>
        <p:sp>
          <p:nvSpPr>
            <p:cNvPr id="15416" name="TextBox 28"/>
            <p:cNvSpPr txBox="1">
              <a:spLocks noChangeArrowheads="1"/>
            </p:cNvSpPr>
            <p:nvPr/>
          </p:nvSpPr>
          <p:spPr bwMode="auto">
            <a:xfrm>
              <a:off x="365602" y="0"/>
              <a:ext cx="902812" cy="307777"/>
            </a:xfrm>
            <a:prstGeom prst="rect">
              <a:avLst/>
            </a:prstGeom>
            <a:noFill/>
            <a:ln w="9525">
              <a:noFill/>
              <a:miter lim="800000"/>
              <a:headEnd/>
              <a:tailEnd/>
            </a:ln>
          </p:spPr>
          <p:txBody>
            <a:bodyPr wrap="none">
              <a:spAutoFit/>
            </a:bodyPr>
            <a:lstStyle/>
            <a:p>
              <a:pPr algn="ctr" eaLnBrk="1" hangingPunct="1"/>
              <a:r>
                <a:rPr lang="zh-CN" altLang="en-US" sz="1400" b="1">
                  <a:solidFill>
                    <a:schemeClr val="bg1"/>
                  </a:solidFill>
                  <a:latin typeface="微软雅黑" pitchFamily="34" charset="-122"/>
                  <a:ea typeface="微软雅黑" pitchFamily="34" charset="-122"/>
                </a:rPr>
                <a:t>添加标题</a:t>
              </a:r>
              <a:endParaRPr lang="id-ID" altLang="en-US" sz="1400" b="1">
                <a:solidFill>
                  <a:schemeClr val="bg1"/>
                </a:solidFill>
                <a:latin typeface="微软雅黑" pitchFamily="34" charset="-122"/>
                <a:ea typeface="微软雅黑" pitchFamily="34" charset="-122"/>
              </a:endParaRPr>
            </a:p>
          </p:txBody>
        </p:sp>
        <p:sp>
          <p:nvSpPr>
            <p:cNvPr id="15417" name="TextBox 29"/>
            <p:cNvSpPr txBox="1">
              <a:spLocks noChangeArrowheads="1"/>
            </p:cNvSpPr>
            <p:nvPr/>
          </p:nvSpPr>
          <p:spPr bwMode="auto">
            <a:xfrm>
              <a:off x="0" y="225769"/>
              <a:ext cx="1837621" cy="461665"/>
            </a:xfrm>
            <a:prstGeom prst="rect">
              <a:avLst/>
            </a:prstGeom>
            <a:noFill/>
            <a:ln w="9525">
              <a:noFill/>
              <a:miter lim="800000"/>
              <a:headEnd/>
              <a:tailEnd/>
            </a:ln>
          </p:spPr>
          <p:txBody>
            <a:bodyPr>
              <a:spAutoFit/>
            </a:bodyPr>
            <a:lstStyle/>
            <a:p>
              <a:pPr eaLnBrk="1" hangingPunct="1"/>
              <a:r>
                <a:rPr lang="zh-CN" altLang="en-US" sz="1200" dirty="0">
                  <a:solidFill>
                    <a:schemeClr val="bg1"/>
                  </a:solidFill>
                  <a:ea typeface="微软雅黑" panose="020B0503020204020204" pitchFamily="34" charset="-122"/>
                </a:rPr>
                <a:t>添加文字添加文字添加文字添加文字添加文字</a:t>
              </a:r>
              <a:endParaRPr lang="id-ID" altLang="en-US" sz="1200" dirty="0">
                <a:solidFill>
                  <a:schemeClr val="bg1"/>
                </a:solidFill>
                <a:ea typeface="微软雅黑" panose="020B0503020204020204" pitchFamily="34" charset="-122"/>
              </a:endParaRPr>
            </a:p>
          </p:txBody>
        </p:sp>
      </p:grpSp>
      <p:grpSp>
        <p:nvGrpSpPr>
          <p:cNvPr id="15404" name="组合 76"/>
          <p:cNvGrpSpPr>
            <a:grpSpLocks/>
          </p:cNvGrpSpPr>
          <p:nvPr/>
        </p:nvGrpSpPr>
        <p:grpSpPr bwMode="auto">
          <a:xfrm>
            <a:off x="4392613" y="4135438"/>
            <a:ext cx="1838325" cy="687387"/>
            <a:chOff x="0" y="0"/>
            <a:chExt cx="1837621" cy="687434"/>
          </a:xfrm>
        </p:grpSpPr>
        <p:sp>
          <p:nvSpPr>
            <p:cNvPr id="15414" name="TextBox 28"/>
            <p:cNvSpPr txBox="1">
              <a:spLocks noChangeArrowheads="1"/>
            </p:cNvSpPr>
            <p:nvPr/>
          </p:nvSpPr>
          <p:spPr bwMode="auto">
            <a:xfrm>
              <a:off x="365602" y="0"/>
              <a:ext cx="902812" cy="307777"/>
            </a:xfrm>
            <a:prstGeom prst="rect">
              <a:avLst/>
            </a:prstGeom>
            <a:noFill/>
            <a:ln w="9525">
              <a:noFill/>
              <a:miter lim="800000"/>
              <a:headEnd/>
              <a:tailEnd/>
            </a:ln>
          </p:spPr>
          <p:txBody>
            <a:bodyPr wrap="none">
              <a:spAutoFit/>
            </a:bodyPr>
            <a:lstStyle/>
            <a:p>
              <a:pPr algn="ctr" eaLnBrk="1" hangingPunct="1"/>
              <a:r>
                <a:rPr lang="zh-CN" altLang="en-US" sz="1400" b="1">
                  <a:solidFill>
                    <a:schemeClr val="bg1"/>
                  </a:solidFill>
                  <a:latin typeface="微软雅黑" pitchFamily="34" charset="-122"/>
                  <a:ea typeface="微软雅黑" pitchFamily="34" charset="-122"/>
                </a:rPr>
                <a:t>添加标题</a:t>
              </a:r>
              <a:endParaRPr lang="id-ID" altLang="en-US" sz="1400" b="1">
                <a:solidFill>
                  <a:schemeClr val="bg1"/>
                </a:solidFill>
                <a:latin typeface="微软雅黑" pitchFamily="34" charset="-122"/>
                <a:ea typeface="微软雅黑" pitchFamily="34" charset="-122"/>
              </a:endParaRPr>
            </a:p>
          </p:txBody>
        </p:sp>
        <p:sp>
          <p:nvSpPr>
            <p:cNvPr id="15415" name="TextBox 29"/>
            <p:cNvSpPr txBox="1">
              <a:spLocks noChangeArrowheads="1"/>
            </p:cNvSpPr>
            <p:nvPr/>
          </p:nvSpPr>
          <p:spPr bwMode="auto">
            <a:xfrm>
              <a:off x="0" y="225769"/>
              <a:ext cx="1837621" cy="461665"/>
            </a:xfrm>
            <a:prstGeom prst="rect">
              <a:avLst/>
            </a:prstGeom>
            <a:noFill/>
            <a:ln w="9525">
              <a:noFill/>
              <a:miter lim="800000"/>
              <a:headEnd/>
              <a:tailEnd/>
            </a:ln>
          </p:spPr>
          <p:txBody>
            <a:bodyPr>
              <a:spAutoFit/>
            </a:bodyPr>
            <a:lstStyle/>
            <a:p>
              <a:pPr eaLnBrk="1" hangingPunct="1"/>
              <a:r>
                <a:rPr lang="zh-CN" altLang="en-US" sz="1200" dirty="0">
                  <a:solidFill>
                    <a:schemeClr val="bg1"/>
                  </a:solidFill>
                  <a:ea typeface="微软雅黑" panose="020B0503020204020204" pitchFamily="34" charset="-122"/>
                </a:rPr>
                <a:t>添加文字添加文字添加文字添加文字添加文字</a:t>
              </a:r>
              <a:endParaRPr lang="id-ID" altLang="en-US" sz="1200" dirty="0">
                <a:solidFill>
                  <a:schemeClr val="bg1"/>
                </a:solidFill>
                <a:ea typeface="微软雅黑" panose="020B0503020204020204" pitchFamily="34" charset="-122"/>
              </a:endParaRPr>
            </a:p>
          </p:txBody>
        </p:sp>
      </p:grpSp>
      <p:grpSp>
        <p:nvGrpSpPr>
          <p:cNvPr id="15405" name="组合 79"/>
          <p:cNvGrpSpPr>
            <a:grpSpLocks/>
          </p:cNvGrpSpPr>
          <p:nvPr/>
        </p:nvGrpSpPr>
        <p:grpSpPr bwMode="auto">
          <a:xfrm>
            <a:off x="7521575" y="4135438"/>
            <a:ext cx="1838325" cy="687387"/>
            <a:chOff x="0" y="0"/>
            <a:chExt cx="1837621" cy="687434"/>
          </a:xfrm>
        </p:grpSpPr>
        <p:sp>
          <p:nvSpPr>
            <p:cNvPr id="15412" name="TextBox 28"/>
            <p:cNvSpPr txBox="1">
              <a:spLocks noChangeArrowheads="1"/>
            </p:cNvSpPr>
            <p:nvPr/>
          </p:nvSpPr>
          <p:spPr bwMode="auto">
            <a:xfrm>
              <a:off x="365602" y="0"/>
              <a:ext cx="902812" cy="307777"/>
            </a:xfrm>
            <a:prstGeom prst="rect">
              <a:avLst/>
            </a:prstGeom>
            <a:noFill/>
            <a:ln w="9525">
              <a:noFill/>
              <a:miter lim="800000"/>
              <a:headEnd/>
              <a:tailEnd/>
            </a:ln>
          </p:spPr>
          <p:txBody>
            <a:bodyPr wrap="none">
              <a:spAutoFit/>
            </a:bodyPr>
            <a:lstStyle/>
            <a:p>
              <a:pPr algn="ctr" eaLnBrk="1" hangingPunct="1"/>
              <a:r>
                <a:rPr lang="zh-CN" altLang="en-US" sz="1400" b="1">
                  <a:solidFill>
                    <a:schemeClr val="bg1"/>
                  </a:solidFill>
                  <a:latin typeface="微软雅黑" pitchFamily="34" charset="-122"/>
                  <a:ea typeface="微软雅黑" pitchFamily="34" charset="-122"/>
                </a:rPr>
                <a:t>添加标题</a:t>
              </a:r>
              <a:endParaRPr lang="id-ID" altLang="en-US" sz="1400" b="1">
                <a:solidFill>
                  <a:schemeClr val="bg1"/>
                </a:solidFill>
                <a:latin typeface="微软雅黑" pitchFamily="34" charset="-122"/>
                <a:ea typeface="微软雅黑" pitchFamily="34" charset="-122"/>
              </a:endParaRPr>
            </a:p>
          </p:txBody>
        </p:sp>
        <p:sp>
          <p:nvSpPr>
            <p:cNvPr id="15413" name="TextBox 29"/>
            <p:cNvSpPr txBox="1">
              <a:spLocks noChangeArrowheads="1"/>
            </p:cNvSpPr>
            <p:nvPr/>
          </p:nvSpPr>
          <p:spPr bwMode="auto">
            <a:xfrm>
              <a:off x="0" y="225769"/>
              <a:ext cx="1837621" cy="461665"/>
            </a:xfrm>
            <a:prstGeom prst="rect">
              <a:avLst/>
            </a:prstGeom>
            <a:noFill/>
            <a:ln w="9525">
              <a:noFill/>
              <a:miter lim="800000"/>
              <a:headEnd/>
              <a:tailEnd/>
            </a:ln>
          </p:spPr>
          <p:txBody>
            <a:bodyPr>
              <a:spAutoFit/>
            </a:bodyPr>
            <a:lstStyle/>
            <a:p>
              <a:pPr eaLnBrk="1" hangingPunct="1"/>
              <a:r>
                <a:rPr lang="zh-CN" altLang="en-US" sz="1200" dirty="0">
                  <a:solidFill>
                    <a:schemeClr val="bg1"/>
                  </a:solidFill>
                  <a:ea typeface="微软雅黑" panose="020B0503020204020204" pitchFamily="34" charset="-122"/>
                </a:rPr>
                <a:t>添加文字添加文字添加文字添加文字添加文字</a:t>
              </a:r>
              <a:endParaRPr lang="id-ID" altLang="en-US" sz="1200" dirty="0">
                <a:solidFill>
                  <a:schemeClr val="bg1"/>
                </a:solidFill>
                <a:ea typeface="微软雅黑" panose="020B0503020204020204" pitchFamily="34" charset="-122"/>
              </a:endParaRPr>
            </a:p>
          </p:txBody>
        </p:sp>
      </p:grpSp>
      <p:grpSp>
        <p:nvGrpSpPr>
          <p:cNvPr id="15406" name="组合 82"/>
          <p:cNvGrpSpPr>
            <a:grpSpLocks/>
          </p:cNvGrpSpPr>
          <p:nvPr/>
        </p:nvGrpSpPr>
        <p:grpSpPr bwMode="auto">
          <a:xfrm>
            <a:off x="5962650" y="3032125"/>
            <a:ext cx="1836738" cy="687388"/>
            <a:chOff x="0" y="0"/>
            <a:chExt cx="1837621" cy="687434"/>
          </a:xfrm>
        </p:grpSpPr>
        <p:sp>
          <p:nvSpPr>
            <p:cNvPr id="15410" name="TextBox 28"/>
            <p:cNvSpPr txBox="1">
              <a:spLocks noChangeArrowheads="1"/>
            </p:cNvSpPr>
            <p:nvPr/>
          </p:nvSpPr>
          <p:spPr bwMode="auto">
            <a:xfrm>
              <a:off x="365602" y="0"/>
              <a:ext cx="902812" cy="307777"/>
            </a:xfrm>
            <a:prstGeom prst="rect">
              <a:avLst/>
            </a:prstGeom>
            <a:noFill/>
            <a:ln w="9525">
              <a:noFill/>
              <a:miter lim="800000"/>
              <a:headEnd/>
              <a:tailEnd/>
            </a:ln>
          </p:spPr>
          <p:txBody>
            <a:bodyPr wrap="none">
              <a:spAutoFit/>
            </a:bodyPr>
            <a:lstStyle/>
            <a:p>
              <a:pPr algn="ctr" eaLnBrk="1" hangingPunct="1"/>
              <a:r>
                <a:rPr lang="zh-CN" altLang="en-US" sz="1400" b="1">
                  <a:solidFill>
                    <a:schemeClr val="bg1"/>
                  </a:solidFill>
                  <a:latin typeface="微软雅黑" pitchFamily="34" charset="-122"/>
                  <a:ea typeface="微软雅黑" pitchFamily="34" charset="-122"/>
                </a:rPr>
                <a:t>添加标题</a:t>
              </a:r>
              <a:endParaRPr lang="id-ID" altLang="en-US" sz="1400" b="1">
                <a:solidFill>
                  <a:schemeClr val="bg1"/>
                </a:solidFill>
                <a:latin typeface="微软雅黑" pitchFamily="34" charset="-122"/>
                <a:ea typeface="微软雅黑" pitchFamily="34" charset="-122"/>
              </a:endParaRPr>
            </a:p>
          </p:txBody>
        </p:sp>
        <p:sp>
          <p:nvSpPr>
            <p:cNvPr id="15411" name="TextBox 29"/>
            <p:cNvSpPr txBox="1">
              <a:spLocks noChangeArrowheads="1"/>
            </p:cNvSpPr>
            <p:nvPr/>
          </p:nvSpPr>
          <p:spPr bwMode="auto">
            <a:xfrm>
              <a:off x="0" y="225769"/>
              <a:ext cx="1837621" cy="461665"/>
            </a:xfrm>
            <a:prstGeom prst="rect">
              <a:avLst/>
            </a:prstGeom>
            <a:noFill/>
            <a:ln w="9525">
              <a:noFill/>
              <a:miter lim="800000"/>
              <a:headEnd/>
              <a:tailEnd/>
            </a:ln>
          </p:spPr>
          <p:txBody>
            <a:bodyPr>
              <a:spAutoFit/>
            </a:bodyPr>
            <a:lstStyle/>
            <a:p>
              <a:pPr eaLnBrk="1" hangingPunct="1"/>
              <a:r>
                <a:rPr lang="zh-CN" altLang="en-US" sz="1200" dirty="0">
                  <a:solidFill>
                    <a:schemeClr val="bg1"/>
                  </a:solidFill>
                  <a:ea typeface="微软雅黑" panose="020B0503020204020204" pitchFamily="34" charset="-122"/>
                </a:rPr>
                <a:t>添加文字添加文字添加文字添加文字添加文字</a:t>
              </a:r>
              <a:endParaRPr lang="id-ID" altLang="en-US" sz="1200" dirty="0">
                <a:solidFill>
                  <a:schemeClr val="bg1"/>
                </a:solidFill>
                <a:ea typeface="微软雅黑" panose="020B0503020204020204" pitchFamily="34" charset="-122"/>
              </a:endParaRPr>
            </a:p>
          </p:txBody>
        </p:sp>
      </p:grpSp>
      <p:grpSp>
        <p:nvGrpSpPr>
          <p:cNvPr id="15407" name="组合 85"/>
          <p:cNvGrpSpPr>
            <a:grpSpLocks/>
          </p:cNvGrpSpPr>
          <p:nvPr/>
        </p:nvGrpSpPr>
        <p:grpSpPr bwMode="auto">
          <a:xfrm>
            <a:off x="9045575" y="2841625"/>
            <a:ext cx="1838325" cy="687388"/>
            <a:chOff x="0" y="0"/>
            <a:chExt cx="1837621" cy="687434"/>
          </a:xfrm>
        </p:grpSpPr>
        <p:sp>
          <p:nvSpPr>
            <p:cNvPr id="15408" name="TextBox 28"/>
            <p:cNvSpPr txBox="1">
              <a:spLocks noChangeArrowheads="1"/>
            </p:cNvSpPr>
            <p:nvPr/>
          </p:nvSpPr>
          <p:spPr bwMode="auto">
            <a:xfrm>
              <a:off x="365602" y="0"/>
              <a:ext cx="902812" cy="307777"/>
            </a:xfrm>
            <a:prstGeom prst="rect">
              <a:avLst/>
            </a:prstGeom>
            <a:noFill/>
            <a:ln w="9525">
              <a:noFill/>
              <a:miter lim="800000"/>
              <a:headEnd/>
              <a:tailEnd/>
            </a:ln>
          </p:spPr>
          <p:txBody>
            <a:bodyPr wrap="none">
              <a:spAutoFit/>
            </a:bodyPr>
            <a:lstStyle/>
            <a:p>
              <a:pPr algn="ctr" eaLnBrk="1" hangingPunct="1"/>
              <a:r>
                <a:rPr lang="zh-CN" altLang="en-US" sz="1400" b="1">
                  <a:solidFill>
                    <a:schemeClr val="bg1"/>
                  </a:solidFill>
                  <a:latin typeface="微软雅黑" pitchFamily="34" charset="-122"/>
                  <a:ea typeface="微软雅黑" pitchFamily="34" charset="-122"/>
                </a:rPr>
                <a:t>添加标题</a:t>
              </a:r>
              <a:endParaRPr lang="id-ID" altLang="en-US" sz="1400" b="1">
                <a:solidFill>
                  <a:schemeClr val="bg1"/>
                </a:solidFill>
                <a:latin typeface="微软雅黑" pitchFamily="34" charset="-122"/>
                <a:ea typeface="微软雅黑" pitchFamily="34" charset="-122"/>
              </a:endParaRPr>
            </a:p>
          </p:txBody>
        </p:sp>
        <p:sp>
          <p:nvSpPr>
            <p:cNvPr id="15409" name="TextBox 29"/>
            <p:cNvSpPr txBox="1">
              <a:spLocks noChangeArrowheads="1"/>
            </p:cNvSpPr>
            <p:nvPr/>
          </p:nvSpPr>
          <p:spPr bwMode="auto">
            <a:xfrm>
              <a:off x="0" y="225769"/>
              <a:ext cx="1837621" cy="461665"/>
            </a:xfrm>
            <a:prstGeom prst="rect">
              <a:avLst/>
            </a:prstGeom>
            <a:noFill/>
            <a:ln w="9525">
              <a:noFill/>
              <a:miter lim="800000"/>
              <a:headEnd/>
              <a:tailEnd/>
            </a:ln>
          </p:spPr>
          <p:txBody>
            <a:bodyPr>
              <a:spAutoFit/>
            </a:bodyPr>
            <a:lstStyle/>
            <a:p>
              <a:pPr eaLnBrk="1" hangingPunct="1"/>
              <a:r>
                <a:rPr lang="zh-CN" altLang="en-US" sz="1200" dirty="0">
                  <a:solidFill>
                    <a:schemeClr val="bg1"/>
                  </a:solidFill>
                  <a:ea typeface="微软雅黑" panose="020B0503020204020204" pitchFamily="34" charset="-122"/>
                </a:rPr>
                <a:t>添加文字添加文字添加文字添加文字添加文字</a:t>
              </a:r>
              <a:endParaRPr lang="id-ID" altLang="en-US" sz="1200" dirty="0">
                <a:solidFill>
                  <a:schemeClr val="bg1"/>
                </a:solidFill>
                <a:ea typeface="微软雅黑" panose="020B0503020204020204" pitchFamily="34" charset="-122"/>
              </a:endParaRPr>
            </a:p>
          </p:txBody>
        </p:sp>
      </p:grpSp>
    </p:spTree>
    <p:extLst>
      <p:ext uri="{BB962C8B-B14F-4D97-AF65-F5344CB8AC3E}">
        <p14:creationId xmlns:p14="http://schemas.microsoft.com/office/powerpoint/2010/main" val="3611856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文本框 38"/>
          <p:cNvSpPr txBox="1">
            <a:spLocks noChangeArrowheads="1"/>
          </p:cNvSpPr>
          <p:nvPr/>
        </p:nvSpPr>
        <p:spPr bwMode="auto">
          <a:xfrm>
            <a:off x="519113" y="171450"/>
            <a:ext cx="2136775" cy="368300"/>
          </a:xfrm>
          <a:prstGeom prst="rect">
            <a:avLst/>
          </a:prstGeom>
          <a:noFill/>
          <a:ln w="9525">
            <a:noFill/>
            <a:miter lim="800000"/>
            <a:headEnd/>
            <a:tailEnd/>
          </a:ln>
        </p:spPr>
        <p:txBody>
          <a:bodyPr>
            <a:spAutoFit/>
          </a:bodyPr>
          <a:lstStyle/>
          <a:p>
            <a:pPr eaLnBrk="1" hangingPunct="1"/>
            <a:r>
              <a:rPr lang="zh-CN" altLang="en-US" b="1">
                <a:solidFill>
                  <a:schemeClr val="bg1"/>
                </a:solidFill>
                <a:latin typeface="微软雅黑" pitchFamily="34" charset="-122"/>
                <a:ea typeface="微软雅黑" pitchFamily="34" charset="-122"/>
              </a:rPr>
              <a:t>点此添加您的标题</a:t>
            </a:r>
          </a:p>
        </p:txBody>
      </p:sp>
      <p:grpSp>
        <p:nvGrpSpPr>
          <p:cNvPr id="25604" name="组合 3"/>
          <p:cNvGrpSpPr>
            <a:grpSpLocks/>
          </p:cNvGrpSpPr>
          <p:nvPr/>
        </p:nvGrpSpPr>
        <p:grpSpPr bwMode="auto">
          <a:xfrm>
            <a:off x="196850" y="182563"/>
            <a:ext cx="238125" cy="347662"/>
            <a:chOff x="0" y="0"/>
            <a:chExt cx="569789" cy="829904"/>
          </a:xfrm>
        </p:grpSpPr>
        <p:sp>
          <p:nvSpPr>
            <p:cNvPr id="25640" name="菱形 39"/>
            <p:cNvSpPr>
              <a:spLocks noChangeArrowheads="1"/>
            </p:cNvSpPr>
            <p:nvPr/>
          </p:nvSpPr>
          <p:spPr bwMode="auto">
            <a:xfrm>
              <a:off x="0" y="0"/>
              <a:ext cx="569789" cy="569790"/>
            </a:xfrm>
            <a:prstGeom prst="diamond">
              <a:avLst/>
            </a:prstGeom>
            <a:noFill/>
            <a:ln w="12700">
              <a:solidFill>
                <a:schemeClr val="bg1"/>
              </a:solid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sp>
          <p:nvSpPr>
            <p:cNvPr id="25641" name="菱形 40"/>
            <p:cNvSpPr>
              <a:spLocks noChangeArrowheads="1"/>
            </p:cNvSpPr>
            <p:nvPr/>
          </p:nvSpPr>
          <p:spPr bwMode="auto">
            <a:xfrm>
              <a:off x="0" y="260114"/>
              <a:ext cx="569789" cy="569790"/>
            </a:xfrm>
            <a:prstGeom prst="diamond">
              <a:avLst/>
            </a:prstGeom>
            <a:noFill/>
            <a:ln w="12700">
              <a:solidFill>
                <a:schemeClr val="bg1"/>
              </a:solid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grpSp>
      <p:sp>
        <p:nvSpPr>
          <p:cNvPr id="25605" name="Oval 5"/>
          <p:cNvSpPr>
            <a:spLocks noChangeArrowheads="1"/>
          </p:cNvSpPr>
          <p:nvPr/>
        </p:nvSpPr>
        <p:spPr bwMode="auto">
          <a:xfrm>
            <a:off x="647700" y="3011488"/>
            <a:ext cx="1323975" cy="1322387"/>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sp>
        <p:nvSpPr>
          <p:cNvPr id="25606" name="Oval 6"/>
          <p:cNvSpPr>
            <a:spLocks noChangeArrowheads="1"/>
          </p:cNvSpPr>
          <p:nvPr/>
        </p:nvSpPr>
        <p:spPr bwMode="auto">
          <a:xfrm>
            <a:off x="2398713" y="1295400"/>
            <a:ext cx="1323975" cy="1323975"/>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sp>
        <p:nvSpPr>
          <p:cNvPr id="25607" name="Oval 7"/>
          <p:cNvSpPr>
            <a:spLocks noChangeArrowheads="1"/>
          </p:cNvSpPr>
          <p:nvPr/>
        </p:nvSpPr>
        <p:spPr bwMode="auto">
          <a:xfrm>
            <a:off x="2398713" y="4824413"/>
            <a:ext cx="1323975" cy="1323975"/>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sp>
        <p:nvSpPr>
          <p:cNvPr id="25608" name="Oval 8"/>
          <p:cNvSpPr>
            <a:spLocks noChangeArrowheads="1"/>
          </p:cNvSpPr>
          <p:nvPr/>
        </p:nvSpPr>
        <p:spPr bwMode="auto">
          <a:xfrm>
            <a:off x="4192588" y="3011488"/>
            <a:ext cx="1323975" cy="1322387"/>
          </a:xfrm>
          <a:prstGeom prst="ellipse">
            <a:avLst/>
          </a:prstGeom>
          <a:solidFill>
            <a:schemeClr val="bg1">
              <a:alpha val="39999"/>
            </a:schemeClr>
          </a:solidFill>
          <a:ln w="9525">
            <a:noFill/>
            <a:round/>
            <a:headEnd/>
            <a:tailEnd/>
          </a:ln>
        </p:spPr>
        <p:txBody>
          <a:bodyPr/>
          <a:lstStyle/>
          <a:p>
            <a:pPr eaLnBrk="1" hangingPunct="1"/>
            <a:endParaRPr lang="id-ID" altLang="en-US" dirty="0">
              <a:solidFill>
                <a:schemeClr val="bg1"/>
              </a:solidFill>
              <a:ea typeface="微软雅黑" panose="020B0503020204020204" pitchFamily="34" charset="-122"/>
            </a:endParaRPr>
          </a:p>
        </p:txBody>
      </p:sp>
      <p:sp>
        <p:nvSpPr>
          <p:cNvPr id="25609" name="任意多边形 10"/>
          <p:cNvSpPr>
            <a:spLocks/>
          </p:cNvSpPr>
          <p:nvPr/>
        </p:nvSpPr>
        <p:spPr bwMode="auto">
          <a:xfrm>
            <a:off x="1249363" y="1901825"/>
            <a:ext cx="3722687" cy="3740150"/>
          </a:xfrm>
          <a:custGeom>
            <a:avLst/>
            <a:gdLst>
              <a:gd name="T0" fmla="*/ 522474 w 3721860"/>
              <a:gd name="T1" fmla="*/ 2982959 h 3740133"/>
              <a:gd name="T2" fmla="*/ 830457 w 3721860"/>
              <a:gd name="T3" fmla="*/ 3265550 h 3740133"/>
              <a:gd name="T4" fmla="*/ 971827 w 3721860"/>
              <a:gd name="T5" fmla="*/ 3356382 h 3740133"/>
              <a:gd name="T6" fmla="*/ 1067755 w 3721860"/>
              <a:gd name="T7" fmla="*/ 3406844 h 3740133"/>
              <a:gd name="T8" fmla="*/ 1162722 w 3721860"/>
              <a:gd name="T9" fmla="*/ 3717568 h 3740133"/>
              <a:gd name="T10" fmla="*/ 1022315 w 3721860"/>
              <a:gd name="T11" fmla="*/ 3672616 h 3740133"/>
              <a:gd name="T12" fmla="*/ 885996 w 3721860"/>
              <a:gd name="T13" fmla="*/ 3605331 h 3740133"/>
              <a:gd name="T14" fmla="*/ 739576 w 3721860"/>
              <a:gd name="T15" fmla="*/ 3516181 h 3740133"/>
              <a:gd name="T16" fmla="*/ 340714 w 3721860"/>
              <a:gd name="T17" fmla="*/ 3169669 h 3740133"/>
              <a:gd name="T18" fmla="*/ 130342 w 3721860"/>
              <a:gd name="T19" fmla="*/ 3275642 h 3740133"/>
              <a:gd name="T20" fmla="*/ 3723513 w 3721860"/>
              <a:gd name="T21" fmla="*/ 2421034 h 3740133"/>
              <a:gd name="T22" fmla="*/ 3679723 w 3721860"/>
              <a:gd name="T23" fmla="*/ 2555707 h 3740133"/>
              <a:gd name="T24" fmla="*/ 3590526 w 3721860"/>
              <a:gd name="T25" fmla="*/ 2757558 h 3740133"/>
              <a:gd name="T26" fmla="*/ 3508059 w 3721860"/>
              <a:gd name="T27" fmla="*/ 2905582 h 3740133"/>
              <a:gd name="T28" fmla="*/ 3329666 w 3721860"/>
              <a:gd name="T29" fmla="*/ 3149485 h 3740133"/>
              <a:gd name="T30" fmla="*/ 3158002 w 3721860"/>
              <a:gd name="T31" fmla="*/ 3327786 h 3740133"/>
              <a:gd name="T32" fmla="*/ 3043560 w 3721860"/>
              <a:gd name="T33" fmla="*/ 3423667 h 3740133"/>
              <a:gd name="T34" fmla="*/ 2829825 w 3721860"/>
              <a:gd name="T35" fmla="*/ 3570007 h 3740133"/>
              <a:gd name="T36" fmla="*/ 2600940 w 3721860"/>
              <a:gd name="T37" fmla="*/ 3684390 h 3740133"/>
              <a:gd name="T38" fmla="*/ 2461159 w 3721860"/>
              <a:gd name="T39" fmla="*/ 3462169 h 3740133"/>
              <a:gd name="T40" fmla="*/ 2649747 w 3721860"/>
              <a:gd name="T41" fmla="*/ 3374884 h 3740133"/>
              <a:gd name="T42" fmla="*/ 2792799 w 3721860"/>
              <a:gd name="T43" fmla="*/ 3285734 h 3740133"/>
              <a:gd name="T44" fmla="*/ 2971194 w 3721860"/>
              <a:gd name="T45" fmla="*/ 3146119 h 3740133"/>
              <a:gd name="T46" fmla="*/ 3094050 w 3721860"/>
              <a:gd name="T47" fmla="*/ 3025011 h 3740133"/>
              <a:gd name="T48" fmla="*/ 3272445 w 3721860"/>
              <a:gd name="T49" fmla="*/ 2794564 h 3740133"/>
              <a:gd name="T50" fmla="*/ 3346496 w 3721860"/>
              <a:gd name="T51" fmla="*/ 2666725 h 3740133"/>
              <a:gd name="T52" fmla="*/ 3430644 w 3721860"/>
              <a:gd name="T53" fmla="*/ 2480012 h 3740133"/>
              <a:gd name="T54" fmla="*/ 3454678 w 3721860"/>
              <a:gd name="T55" fmla="*/ 2413634 h 3740133"/>
              <a:gd name="T56" fmla="*/ 1175466 w 3721860"/>
              <a:gd name="T57" fmla="*/ 279839 h 3740133"/>
              <a:gd name="T58" fmla="*/ 690771 w 3721860"/>
              <a:gd name="T59" fmla="*/ 580934 h 3740133"/>
              <a:gd name="T60" fmla="*/ 193183 w 3721860"/>
              <a:gd name="T61" fmla="*/ 1122642 h 3740133"/>
              <a:gd name="T62" fmla="*/ 275077 w 3721860"/>
              <a:gd name="T63" fmla="*/ 644853 h 3740133"/>
              <a:gd name="T64" fmla="*/ 1027364 w 3721860"/>
              <a:gd name="T65" fmla="*/ 61167 h 3740133"/>
              <a:gd name="T66" fmla="*/ 2469669 w 3721860"/>
              <a:gd name="T67" fmla="*/ 613 h 3740133"/>
              <a:gd name="T68" fmla="*/ 2595891 w 3721860"/>
              <a:gd name="T69" fmla="*/ 47711 h 3740133"/>
              <a:gd name="T70" fmla="*/ 2691820 w 3721860"/>
              <a:gd name="T71" fmla="*/ 91445 h 3740133"/>
              <a:gd name="T72" fmla="*/ 2875265 w 3721860"/>
              <a:gd name="T73" fmla="*/ 194053 h 3740133"/>
              <a:gd name="T74" fmla="*/ 3063757 w 3721860"/>
              <a:gd name="T75" fmla="*/ 328620 h 3740133"/>
              <a:gd name="T76" fmla="*/ 3225321 w 3721860"/>
              <a:gd name="T77" fmla="*/ 471598 h 3740133"/>
              <a:gd name="T78" fmla="*/ 3349862 w 3721860"/>
              <a:gd name="T79" fmla="*/ 607848 h 3740133"/>
              <a:gd name="T80" fmla="*/ 3465986 w 3721860"/>
              <a:gd name="T81" fmla="*/ 764282 h 3740133"/>
              <a:gd name="T82" fmla="*/ 3524891 w 3721860"/>
              <a:gd name="T83" fmla="*/ 856797 h 3740133"/>
              <a:gd name="T84" fmla="*/ 3619136 w 3721860"/>
              <a:gd name="T85" fmla="*/ 1036781 h 3740133"/>
              <a:gd name="T86" fmla="*/ 3386674 w 3721860"/>
              <a:gd name="T87" fmla="*/ 1149478 h 3740133"/>
              <a:gd name="T88" fmla="*/ 3331348 w 3721860"/>
              <a:gd name="T89" fmla="*/ 1040145 h 3740133"/>
              <a:gd name="T90" fmla="*/ 3253933 w 3721860"/>
              <a:gd name="T91" fmla="*/ 915669 h 3740133"/>
              <a:gd name="T92" fmla="*/ 3168102 w 3721860"/>
              <a:gd name="T93" fmla="*/ 796242 h 3740133"/>
              <a:gd name="T94" fmla="*/ 3051976 w 3721860"/>
              <a:gd name="T95" fmla="*/ 665038 h 3740133"/>
              <a:gd name="T96" fmla="*/ 2912289 w 3721860"/>
              <a:gd name="T97" fmla="*/ 538882 h 3740133"/>
              <a:gd name="T98" fmla="*/ 2786067 w 3721860"/>
              <a:gd name="T99" fmla="*/ 444684 h 3740133"/>
              <a:gd name="T100" fmla="*/ 2590842 w 3721860"/>
              <a:gd name="T101" fmla="*/ 330303 h 3740133"/>
              <a:gd name="T102" fmla="*/ 2501646 w 3721860"/>
              <a:gd name="T103" fmla="*/ 289932 h 3740133"/>
              <a:gd name="T104" fmla="*/ 2473466 w 3721860"/>
              <a:gd name="T105" fmla="*/ 55902 h 374013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721860"/>
              <a:gd name="T160" fmla="*/ 0 h 3740133"/>
              <a:gd name="T161" fmla="*/ 3721860 w 3721860"/>
              <a:gd name="T162" fmla="*/ 3740133 h 374013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721860" h="3740133">
                <a:moveTo>
                  <a:pt x="96640" y="2513632"/>
                </a:moveTo>
                <a:cubicBezTo>
                  <a:pt x="280002" y="2665018"/>
                  <a:pt x="483551" y="2765943"/>
                  <a:pt x="682053" y="2818087"/>
                </a:cubicBezTo>
                <a:cubicBezTo>
                  <a:pt x="682053" y="2818087"/>
                  <a:pt x="682053" y="2818087"/>
                  <a:pt x="505419" y="2964427"/>
                </a:cubicBezTo>
                <a:cubicBezTo>
                  <a:pt x="505419" y="2964427"/>
                  <a:pt x="507102" y="2966110"/>
                  <a:pt x="510466" y="2969474"/>
                </a:cubicBezTo>
                <a:cubicBezTo>
                  <a:pt x="512148" y="2972838"/>
                  <a:pt x="517195" y="2976202"/>
                  <a:pt x="522242" y="2982930"/>
                </a:cubicBezTo>
                <a:cubicBezTo>
                  <a:pt x="523924" y="2986294"/>
                  <a:pt x="527288" y="2989659"/>
                  <a:pt x="530653" y="2993023"/>
                </a:cubicBezTo>
                <a:cubicBezTo>
                  <a:pt x="532335" y="2994705"/>
                  <a:pt x="534017" y="2996387"/>
                  <a:pt x="535699" y="2998069"/>
                </a:cubicBezTo>
                <a:cubicBezTo>
                  <a:pt x="539064" y="3003115"/>
                  <a:pt x="542428" y="3008161"/>
                  <a:pt x="547475" y="3011526"/>
                </a:cubicBezTo>
                <a:cubicBezTo>
                  <a:pt x="562615" y="3030028"/>
                  <a:pt x="579437" y="3046849"/>
                  <a:pt x="596259" y="3065352"/>
                </a:cubicBezTo>
                <a:cubicBezTo>
                  <a:pt x="663548" y="3134317"/>
                  <a:pt x="742613" y="3201600"/>
                  <a:pt x="830088" y="3265519"/>
                </a:cubicBezTo>
                <a:cubicBezTo>
                  <a:pt x="841864" y="3273929"/>
                  <a:pt x="853639" y="3280657"/>
                  <a:pt x="863733" y="3289068"/>
                </a:cubicBezTo>
                <a:cubicBezTo>
                  <a:pt x="870462" y="3292432"/>
                  <a:pt x="875508" y="3297478"/>
                  <a:pt x="882237" y="3300842"/>
                </a:cubicBezTo>
                <a:cubicBezTo>
                  <a:pt x="882237" y="3300842"/>
                  <a:pt x="882237" y="3300842"/>
                  <a:pt x="890648" y="3305888"/>
                </a:cubicBezTo>
                <a:cubicBezTo>
                  <a:pt x="890648" y="3305888"/>
                  <a:pt x="890648" y="3305888"/>
                  <a:pt x="899059" y="3312617"/>
                </a:cubicBezTo>
                <a:cubicBezTo>
                  <a:pt x="922610" y="3326073"/>
                  <a:pt x="946162" y="3342894"/>
                  <a:pt x="971395" y="3356351"/>
                </a:cubicBezTo>
                <a:cubicBezTo>
                  <a:pt x="978124" y="3359715"/>
                  <a:pt x="983170" y="3363079"/>
                  <a:pt x="989899" y="3366443"/>
                </a:cubicBezTo>
                <a:cubicBezTo>
                  <a:pt x="996628" y="3369807"/>
                  <a:pt x="1003357" y="3373171"/>
                  <a:pt x="1008404" y="3376536"/>
                </a:cubicBezTo>
                <a:cubicBezTo>
                  <a:pt x="1021861" y="3383264"/>
                  <a:pt x="1035319" y="3389992"/>
                  <a:pt x="1047095" y="3396720"/>
                </a:cubicBezTo>
                <a:cubicBezTo>
                  <a:pt x="1047095" y="3396720"/>
                  <a:pt x="1047095" y="3396720"/>
                  <a:pt x="1057188" y="3401767"/>
                </a:cubicBezTo>
                <a:cubicBezTo>
                  <a:pt x="1057188" y="3401767"/>
                  <a:pt x="1057188" y="3401767"/>
                  <a:pt x="1067281" y="3406813"/>
                </a:cubicBezTo>
                <a:cubicBezTo>
                  <a:pt x="1074010" y="3410177"/>
                  <a:pt x="1080739" y="3413541"/>
                  <a:pt x="1087468" y="3416905"/>
                </a:cubicBezTo>
                <a:cubicBezTo>
                  <a:pt x="1100926" y="3423634"/>
                  <a:pt x="1114384" y="3430362"/>
                  <a:pt x="1127841" y="3435408"/>
                </a:cubicBezTo>
                <a:lnTo>
                  <a:pt x="1162169" y="3451141"/>
                </a:lnTo>
                <a:lnTo>
                  <a:pt x="1148760" y="3584157"/>
                </a:lnTo>
                <a:cubicBezTo>
                  <a:pt x="1148760" y="3629845"/>
                  <a:pt x="1153390" y="3674452"/>
                  <a:pt x="1162206" y="3717534"/>
                </a:cubicBezTo>
                <a:lnTo>
                  <a:pt x="1165749" y="3728949"/>
                </a:lnTo>
                <a:lnTo>
                  <a:pt x="1142981" y="3721361"/>
                </a:lnTo>
                <a:cubicBezTo>
                  <a:pt x="1134570" y="3717997"/>
                  <a:pt x="1126159" y="3714632"/>
                  <a:pt x="1117748" y="3711268"/>
                </a:cubicBezTo>
                <a:cubicBezTo>
                  <a:pt x="1102608" y="3706222"/>
                  <a:pt x="1085786" y="3699494"/>
                  <a:pt x="1068964" y="3692766"/>
                </a:cubicBezTo>
                <a:cubicBezTo>
                  <a:pt x="1053824" y="3686037"/>
                  <a:pt x="1038684" y="3679309"/>
                  <a:pt x="1021861" y="3672581"/>
                </a:cubicBezTo>
                <a:cubicBezTo>
                  <a:pt x="1006721" y="3665852"/>
                  <a:pt x="991582" y="3657442"/>
                  <a:pt x="974759" y="3650714"/>
                </a:cubicBezTo>
                <a:cubicBezTo>
                  <a:pt x="968030" y="3647350"/>
                  <a:pt x="959619" y="3643985"/>
                  <a:pt x="952890" y="3638939"/>
                </a:cubicBezTo>
                <a:cubicBezTo>
                  <a:pt x="952890" y="3638939"/>
                  <a:pt x="952890" y="3638939"/>
                  <a:pt x="941115" y="3633893"/>
                </a:cubicBezTo>
                <a:cubicBezTo>
                  <a:pt x="941115" y="3633893"/>
                  <a:pt x="941115" y="3633893"/>
                  <a:pt x="929339" y="3628847"/>
                </a:cubicBezTo>
                <a:cubicBezTo>
                  <a:pt x="915882" y="3620436"/>
                  <a:pt x="900742" y="3612026"/>
                  <a:pt x="885602" y="3605298"/>
                </a:cubicBezTo>
                <a:cubicBezTo>
                  <a:pt x="878873" y="3601934"/>
                  <a:pt x="870462" y="3596887"/>
                  <a:pt x="863733" y="3593523"/>
                </a:cubicBezTo>
                <a:cubicBezTo>
                  <a:pt x="857004" y="3588477"/>
                  <a:pt x="848593" y="3585113"/>
                  <a:pt x="841864" y="3580067"/>
                </a:cubicBezTo>
                <a:cubicBezTo>
                  <a:pt x="813266" y="3564928"/>
                  <a:pt x="786350" y="3546425"/>
                  <a:pt x="759435" y="3529604"/>
                </a:cubicBezTo>
                <a:cubicBezTo>
                  <a:pt x="759435" y="3529604"/>
                  <a:pt x="759435" y="3529604"/>
                  <a:pt x="749342" y="3522876"/>
                </a:cubicBezTo>
                <a:cubicBezTo>
                  <a:pt x="749342" y="3522876"/>
                  <a:pt x="749342" y="3522876"/>
                  <a:pt x="739248" y="3516148"/>
                </a:cubicBezTo>
                <a:cubicBezTo>
                  <a:pt x="732519" y="3512784"/>
                  <a:pt x="725790" y="3507737"/>
                  <a:pt x="719062" y="3502691"/>
                </a:cubicBezTo>
                <a:cubicBezTo>
                  <a:pt x="705604" y="3494281"/>
                  <a:pt x="692146" y="3485870"/>
                  <a:pt x="680370" y="3477460"/>
                </a:cubicBezTo>
                <a:cubicBezTo>
                  <a:pt x="577755" y="3403449"/>
                  <a:pt x="488597" y="3324391"/>
                  <a:pt x="411215" y="3245334"/>
                </a:cubicBezTo>
                <a:cubicBezTo>
                  <a:pt x="391028" y="3225149"/>
                  <a:pt x="372524" y="3204964"/>
                  <a:pt x="354020" y="3184779"/>
                </a:cubicBezTo>
                <a:cubicBezTo>
                  <a:pt x="348973" y="3179733"/>
                  <a:pt x="345608" y="3174687"/>
                  <a:pt x="340562" y="3169640"/>
                </a:cubicBezTo>
                <a:cubicBezTo>
                  <a:pt x="338880" y="3166276"/>
                  <a:pt x="337197" y="3164594"/>
                  <a:pt x="335515" y="3162912"/>
                </a:cubicBezTo>
                <a:cubicBezTo>
                  <a:pt x="330468" y="3157866"/>
                  <a:pt x="327104" y="3154502"/>
                  <a:pt x="325422" y="3151138"/>
                </a:cubicBezTo>
                <a:cubicBezTo>
                  <a:pt x="318693" y="3144409"/>
                  <a:pt x="313646" y="3139363"/>
                  <a:pt x="310282" y="3135999"/>
                </a:cubicBezTo>
                <a:cubicBezTo>
                  <a:pt x="308600" y="3130953"/>
                  <a:pt x="306917" y="3129271"/>
                  <a:pt x="306917" y="3129271"/>
                </a:cubicBezTo>
                <a:cubicBezTo>
                  <a:pt x="306917" y="3129271"/>
                  <a:pt x="306917" y="3129271"/>
                  <a:pt x="130284" y="3275611"/>
                </a:cubicBezTo>
                <a:cubicBezTo>
                  <a:pt x="64678" y="3009843"/>
                  <a:pt x="56266" y="2747440"/>
                  <a:pt x="96640" y="2513632"/>
                </a:cubicBezTo>
                <a:close/>
                <a:moveTo>
                  <a:pt x="3453144" y="2413611"/>
                </a:moveTo>
                <a:lnTo>
                  <a:pt x="3471622" y="2419347"/>
                </a:lnTo>
                <a:cubicBezTo>
                  <a:pt x="3514704" y="2428163"/>
                  <a:pt x="3559310" y="2432792"/>
                  <a:pt x="3604998" y="2432792"/>
                </a:cubicBezTo>
                <a:lnTo>
                  <a:pt x="3721860" y="2421012"/>
                </a:lnTo>
                <a:lnTo>
                  <a:pt x="3715098" y="2442984"/>
                </a:lnTo>
                <a:cubicBezTo>
                  <a:pt x="3713416" y="2453077"/>
                  <a:pt x="3710051" y="2464851"/>
                  <a:pt x="3705005" y="2474944"/>
                </a:cubicBezTo>
                <a:cubicBezTo>
                  <a:pt x="3705005" y="2474944"/>
                  <a:pt x="3705005" y="2474944"/>
                  <a:pt x="3694911" y="2506903"/>
                </a:cubicBezTo>
                <a:cubicBezTo>
                  <a:pt x="3694911" y="2506903"/>
                  <a:pt x="3694911" y="2506903"/>
                  <a:pt x="3683136" y="2540545"/>
                </a:cubicBezTo>
                <a:cubicBezTo>
                  <a:pt x="3681453" y="2545591"/>
                  <a:pt x="3679771" y="2550637"/>
                  <a:pt x="3678089" y="2555683"/>
                </a:cubicBezTo>
                <a:cubicBezTo>
                  <a:pt x="3678089" y="2555683"/>
                  <a:pt x="3678089" y="2555683"/>
                  <a:pt x="3671360" y="2572504"/>
                </a:cubicBezTo>
                <a:cubicBezTo>
                  <a:pt x="3662949" y="2592689"/>
                  <a:pt x="3654538" y="2614556"/>
                  <a:pt x="3646127" y="2634741"/>
                </a:cubicBezTo>
                <a:cubicBezTo>
                  <a:pt x="3637716" y="2656608"/>
                  <a:pt x="3627622" y="2676793"/>
                  <a:pt x="3619211" y="2696978"/>
                </a:cubicBezTo>
                <a:cubicBezTo>
                  <a:pt x="3614165" y="2707070"/>
                  <a:pt x="3609118" y="2717163"/>
                  <a:pt x="3604071" y="2727255"/>
                </a:cubicBezTo>
                <a:cubicBezTo>
                  <a:pt x="3604071" y="2727255"/>
                  <a:pt x="3604071" y="2727255"/>
                  <a:pt x="3588931" y="2757532"/>
                </a:cubicBezTo>
                <a:cubicBezTo>
                  <a:pt x="3588931" y="2757532"/>
                  <a:pt x="3588931" y="2757532"/>
                  <a:pt x="3573791" y="2787810"/>
                </a:cubicBezTo>
                <a:cubicBezTo>
                  <a:pt x="3568745" y="2797902"/>
                  <a:pt x="3563698" y="2807995"/>
                  <a:pt x="3556969" y="2818087"/>
                </a:cubicBezTo>
                <a:cubicBezTo>
                  <a:pt x="3546876" y="2838272"/>
                  <a:pt x="3535100" y="2856775"/>
                  <a:pt x="3523325" y="2876960"/>
                </a:cubicBezTo>
                <a:cubicBezTo>
                  <a:pt x="3523325" y="2876960"/>
                  <a:pt x="3523325" y="2876960"/>
                  <a:pt x="3514913" y="2892098"/>
                </a:cubicBezTo>
                <a:cubicBezTo>
                  <a:pt x="3514913" y="2892098"/>
                  <a:pt x="3514913" y="2892098"/>
                  <a:pt x="3506502" y="2905555"/>
                </a:cubicBezTo>
                <a:cubicBezTo>
                  <a:pt x="3506502" y="2905555"/>
                  <a:pt x="3506502" y="2905555"/>
                  <a:pt x="3487998" y="2934150"/>
                </a:cubicBezTo>
                <a:cubicBezTo>
                  <a:pt x="3464447" y="2972838"/>
                  <a:pt x="3437531" y="3008161"/>
                  <a:pt x="3412298" y="3045167"/>
                </a:cubicBezTo>
                <a:cubicBezTo>
                  <a:pt x="3398840" y="3061988"/>
                  <a:pt x="3385382" y="3080491"/>
                  <a:pt x="3370242" y="3097311"/>
                </a:cubicBezTo>
                <a:cubicBezTo>
                  <a:pt x="3370242" y="3097311"/>
                  <a:pt x="3370242" y="3097311"/>
                  <a:pt x="3350056" y="3124224"/>
                </a:cubicBezTo>
                <a:cubicBezTo>
                  <a:pt x="3350056" y="3124224"/>
                  <a:pt x="3350056" y="3124224"/>
                  <a:pt x="3328187" y="3149456"/>
                </a:cubicBezTo>
                <a:cubicBezTo>
                  <a:pt x="3313047" y="3166276"/>
                  <a:pt x="3299589" y="3183097"/>
                  <a:pt x="3284449" y="3199918"/>
                </a:cubicBezTo>
                <a:cubicBezTo>
                  <a:pt x="3269309" y="3215056"/>
                  <a:pt x="3254169" y="3231877"/>
                  <a:pt x="3239029" y="3247016"/>
                </a:cubicBezTo>
                <a:cubicBezTo>
                  <a:pt x="3223889" y="3263837"/>
                  <a:pt x="3207067" y="3278975"/>
                  <a:pt x="3191927" y="3294114"/>
                </a:cubicBezTo>
                <a:cubicBezTo>
                  <a:pt x="3191927" y="3294114"/>
                  <a:pt x="3191927" y="3294114"/>
                  <a:pt x="3168376" y="3315981"/>
                </a:cubicBezTo>
                <a:cubicBezTo>
                  <a:pt x="3168376" y="3315981"/>
                  <a:pt x="3168376" y="3315981"/>
                  <a:pt x="3156600" y="3327755"/>
                </a:cubicBezTo>
                <a:cubicBezTo>
                  <a:pt x="3151554" y="3331120"/>
                  <a:pt x="3148189" y="3334484"/>
                  <a:pt x="3143143" y="3339530"/>
                </a:cubicBezTo>
                <a:cubicBezTo>
                  <a:pt x="3126320" y="3352987"/>
                  <a:pt x="3111180" y="3368125"/>
                  <a:pt x="3094358" y="3381582"/>
                </a:cubicBezTo>
                <a:cubicBezTo>
                  <a:pt x="3089311" y="3384946"/>
                  <a:pt x="3085947" y="3389992"/>
                  <a:pt x="3080900" y="3393356"/>
                </a:cubicBezTo>
                <a:cubicBezTo>
                  <a:pt x="3080900" y="3393356"/>
                  <a:pt x="3080900" y="3393356"/>
                  <a:pt x="3069125" y="3403449"/>
                </a:cubicBezTo>
                <a:cubicBezTo>
                  <a:pt x="3069125" y="3403449"/>
                  <a:pt x="3069125" y="3403449"/>
                  <a:pt x="3042209" y="3423634"/>
                </a:cubicBezTo>
                <a:cubicBezTo>
                  <a:pt x="3008565" y="3450547"/>
                  <a:pt x="2973238" y="3475778"/>
                  <a:pt x="2937912" y="3501009"/>
                </a:cubicBezTo>
                <a:cubicBezTo>
                  <a:pt x="2929500" y="3506055"/>
                  <a:pt x="2919407" y="3512784"/>
                  <a:pt x="2910996" y="3517830"/>
                </a:cubicBezTo>
                <a:cubicBezTo>
                  <a:pt x="2900903" y="3524558"/>
                  <a:pt x="2892492" y="3529604"/>
                  <a:pt x="2884080" y="3536333"/>
                </a:cubicBezTo>
                <a:cubicBezTo>
                  <a:pt x="2873987" y="3541379"/>
                  <a:pt x="2865576" y="3548107"/>
                  <a:pt x="2855483" y="3553153"/>
                </a:cubicBezTo>
                <a:cubicBezTo>
                  <a:pt x="2847072" y="3559882"/>
                  <a:pt x="2836978" y="3563246"/>
                  <a:pt x="2828567" y="3569974"/>
                </a:cubicBezTo>
                <a:cubicBezTo>
                  <a:pt x="2810063" y="3580067"/>
                  <a:pt x="2791558" y="3590159"/>
                  <a:pt x="2773054" y="3601934"/>
                </a:cubicBezTo>
                <a:cubicBezTo>
                  <a:pt x="2754549" y="3612026"/>
                  <a:pt x="2734363" y="3620436"/>
                  <a:pt x="2715858" y="3630529"/>
                </a:cubicBezTo>
                <a:cubicBezTo>
                  <a:pt x="2705765" y="3635575"/>
                  <a:pt x="2697354" y="3640621"/>
                  <a:pt x="2687261" y="3645667"/>
                </a:cubicBezTo>
                <a:cubicBezTo>
                  <a:pt x="2677167" y="3650714"/>
                  <a:pt x="2668756" y="3654078"/>
                  <a:pt x="2658663" y="3659124"/>
                </a:cubicBezTo>
                <a:cubicBezTo>
                  <a:pt x="2638476" y="3667534"/>
                  <a:pt x="2619972" y="3675945"/>
                  <a:pt x="2599785" y="3684355"/>
                </a:cubicBezTo>
                <a:cubicBezTo>
                  <a:pt x="2561094" y="3700335"/>
                  <a:pt x="2521982" y="3715895"/>
                  <a:pt x="2482660" y="3730192"/>
                </a:cubicBezTo>
                <a:lnTo>
                  <a:pt x="2451905" y="3740133"/>
                </a:lnTo>
                <a:lnTo>
                  <a:pt x="2458921" y="3717534"/>
                </a:lnTo>
                <a:cubicBezTo>
                  <a:pt x="2467736" y="3674452"/>
                  <a:pt x="2472366" y="3629845"/>
                  <a:pt x="2472366" y="3584157"/>
                </a:cubicBezTo>
                <a:lnTo>
                  <a:pt x="2460065" y="3462137"/>
                </a:lnTo>
                <a:lnTo>
                  <a:pt x="2498852" y="3447183"/>
                </a:lnTo>
                <a:cubicBezTo>
                  <a:pt x="2515674" y="3438772"/>
                  <a:pt x="2532496" y="3432044"/>
                  <a:pt x="2549318" y="3423634"/>
                </a:cubicBezTo>
                <a:cubicBezTo>
                  <a:pt x="2557730" y="3420270"/>
                  <a:pt x="2566141" y="3416905"/>
                  <a:pt x="2574552" y="3411859"/>
                </a:cubicBezTo>
                <a:cubicBezTo>
                  <a:pt x="2582963" y="3408495"/>
                  <a:pt x="2591374" y="3403449"/>
                  <a:pt x="2598103" y="3400085"/>
                </a:cubicBezTo>
                <a:cubicBezTo>
                  <a:pt x="2614925" y="3391674"/>
                  <a:pt x="2631747" y="3383264"/>
                  <a:pt x="2648569" y="3374854"/>
                </a:cubicBezTo>
                <a:cubicBezTo>
                  <a:pt x="2663709" y="3364761"/>
                  <a:pt x="2680532" y="3356351"/>
                  <a:pt x="2697354" y="3346258"/>
                </a:cubicBezTo>
                <a:cubicBezTo>
                  <a:pt x="2704083" y="3341212"/>
                  <a:pt x="2712494" y="3337848"/>
                  <a:pt x="2720905" y="3332802"/>
                </a:cubicBezTo>
                <a:cubicBezTo>
                  <a:pt x="2720905" y="3332802"/>
                  <a:pt x="2720905" y="3332802"/>
                  <a:pt x="2744456" y="3317663"/>
                </a:cubicBezTo>
                <a:cubicBezTo>
                  <a:pt x="2744456" y="3317663"/>
                  <a:pt x="2744456" y="3317663"/>
                  <a:pt x="2768007" y="3302524"/>
                </a:cubicBezTo>
                <a:cubicBezTo>
                  <a:pt x="2776418" y="3295796"/>
                  <a:pt x="2784829" y="3292432"/>
                  <a:pt x="2791558" y="3285704"/>
                </a:cubicBezTo>
                <a:cubicBezTo>
                  <a:pt x="2821838" y="3263837"/>
                  <a:pt x="2853800" y="3243652"/>
                  <a:pt x="2882398" y="3218421"/>
                </a:cubicBezTo>
                <a:cubicBezTo>
                  <a:pt x="2882398" y="3218421"/>
                  <a:pt x="2882398" y="3218421"/>
                  <a:pt x="2905949" y="3201600"/>
                </a:cubicBezTo>
                <a:cubicBezTo>
                  <a:pt x="2905949" y="3201600"/>
                  <a:pt x="2905949" y="3201600"/>
                  <a:pt x="2916043" y="3193190"/>
                </a:cubicBezTo>
                <a:cubicBezTo>
                  <a:pt x="2919407" y="3189825"/>
                  <a:pt x="2924454" y="3186461"/>
                  <a:pt x="2927818" y="3183097"/>
                </a:cubicBezTo>
                <a:cubicBezTo>
                  <a:pt x="2941276" y="3171323"/>
                  <a:pt x="2956416" y="3157866"/>
                  <a:pt x="2969874" y="3146091"/>
                </a:cubicBezTo>
                <a:cubicBezTo>
                  <a:pt x="2974920" y="3142727"/>
                  <a:pt x="2978285" y="3139363"/>
                  <a:pt x="2981649" y="3135999"/>
                </a:cubicBezTo>
                <a:cubicBezTo>
                  <a:pt x="2981649" y="3135999"/>
                  <a:pt x="2981649" y="3135999"/>
                  <a:pt x="2991743" y="3125907"/>
                </a:cubicBezTo>
                <a:cubicBezTo>
                  <a:pt x="2991743" y="3125907"/>
                  <a:pt x="2991743" y="3125907"/>
                  <a:pt x="3011929" y="3107404"/>
                </a:cubicBezTo>
                <a:cubicBezTo>
                  <a:pt x="3027069" y="3093947"/>
                  <a:pt x="3040527" y="3080491"/>
                  <a:pt x="3053985" y="3067034"/>
                </a:cubicBezTo>
                <a:cubicBezTo>
                  <a:pt x="3067443" y="3051895"/>
                  <a:pt x="3079218" y="3038439"/>
                  <a:pt x="3092676" y="3024982"/>
                </a:cubicBezTo>
                <a:cubicBezTo>
                  <a:pt x="3106134" y="3009843"/>
                  <a:pt x="3117909" y="2994705"/>
                  <a:pt x="3131367" y="2981248"/>
                </a:cubicBezTo>
                <a:cubicBezTo>
                  <a:pt x="3131367" y="2981248"/>
                  <a:pt x="3131367" y="2981248"/>
                  <a:pt x="3149871" y="2959381"/>
                </a:cubicBezTo>
                <a:cubicBezTo>
                  <a:pt x="3149871" y="2959381"/>
                  <a:pt x="3149871" y="2959381"/>
                  <a:pt x="3168376" y="2935832"/>
                </a:cubicBezTo>
                <a:cubicBezTo>
                  <a:pt x="3180151" y="2920694"/>
                  <a:pt x="3191927" y="2905555"/>
                  <a:pt x="3203703" y="2890416"/>
                </a:cubicBezTo>
                <a:cubicBezTo>
                  <a:pt x="3227254" y="2858457"/>
                  <a:pt x="3249123" y="2826497"/>
                  <a:pt x="3270991" y="2794538"/>
                </a:cubicBezTo>
                <a:cubicBezTo>
                  <a:pt x="3270991" y="2794538"/>
                  <a:pt x="3270991" y="2794538"/>
                  <a:pt x="3286131" y="2769307"/>
                </a:cubicBezTo>
                <a:cubicBezTo>
                  <a:pt x="3286131" y="2769307"/>
                  <a:pt x="3286131" y="2769307"/>
                  <a:pt x="3294542" y="2757532"/>
                </a:cubicBezTo>
                <a:cubicBezTo>
                  <a:pt x="3294542" y="2757532"/>
                  <a:pt x="3294542" y="2757532"/>
                  <a:pt x="3301271" y="2744076"/>
                </a:cubicBezTo>
                <a:cubicBezTo>
                  <a:pt x="3311365" y="2727255"/>
                  <a:pt x="3321458" y="2710434"/>
                  <a:pt x="3329869" y="2693614"/>
                </a:cubicBezTo>
                <a:cubicBezTo>
                  <a:pt x="3334916" y="2685203"/>
                  <a:pt x="3339962" y="2676793"/>
                  <a:pt x="3345009" y="2666700"/>
                </a:cubicBezTo>
                <a:cubicBezTo>
                  <a:pt x="3345009" y="2666700"/>
                  <a:pt x="3345009" y="2666700"/>
                  <a:pt x="3358467" y="2641469"/>
                </a:cubicBezTo>
                <a:cubicBezTo>
                  <a:pt x="3358467" y="2641469"/>
                  <a:pt x="3358467" y="2641469"/>
                  <a:pt x="3371925" y="2614556"/>
                </a:cubicBezTo>
                <a:cubicBezTo>
                  <a:pt x="3375289" y="2606146"/>
                  <a:pt x="3378654" y="2597735"/>
                  <a:pt x="3383700" y="2587643"/>
                </a:cubicBezTo>
                <a:cubicBezTo>
                  <a:pt x="3392111" y="2570822"/>
                  <a:pt x="3398840" y="2552319"/>
                  <a:pt x="3407251" y="2533816"/>
                </a:cubicBezTo>
                <a:cubicBezTo>
                  <a:pt x="3415662" y="2515314"/>
                  <a:pt x="3422391" y="2498493"/>
                  <a:pt x="3429120" y="2479990"/>
                </a:cubicBezTo>
                <a:cubicBezTo>
                  <a:pt x="3429120" y="2479990"/>
                  <a:pt x="3429120" y="2479990"/>
                  <a:pt x="3434167" y="2464851"/>
                </a:cubicBezTo>
                <a:cubicBezTo>
                  <a:pt x="3437531" y="2461487"/>
                  <a:pt x="3439214" y="2456441"/>
                  <a:pt x="3439214" y="2451395"/>
                </a:cubicBezTo>
                <a:cubicBezTo>
                  <a:pt x="3439214" y="2451395"/>
                  <a:pt x="3439214" y="2451395"/>
                  <a:pt x="3449307" y="2424482"/>
                </a:cubicBezTo>
                <a:cubicBezTo>
                  <a:pt x="3449307" y="2424482"/>
                  <a:pt x="3449307" y="2424482"/>
                  <a:pt x="3450569" y="2420908"/>
                </a:cubicBezTo>
                <a:lnTo>
                  <a:pt x="3453144" y="2413611"/>
                </a:lnTo>
                <a:close/>
                <a:moveTo>
                  <a:pt x="1153270" y="11179"/>
                </a:moveTo>
                <a:lnTo>
                  <a:pt x="1148761" y="55902"/>
                </a:lnTo>
                <a:cubicBezTo>
                  <a:pt x="1148761" y="101590"/>
                  <a:pt x="1153391" y="146197"/>
                  <a:pt x="1162207" y="189279"/>
                </a:cubicBezTo>
                <a:lnTo>
                  <a:pt x="1188678" y="274555"/>
                </a:lnTo>
                <a:lnTo>
                  <a:pt x="1174944" y="279837"/>
                </a:lnTo>
                <a:cubicBezTo>
                  <a:pt x="1159804" y="286565"/>
                  <a:pt x="1146346" y="291612"/>
                  <a:pt x="1131206" y="298340"/>
                </a:cubicBezTo>
                <a:cubicBezTo>
                  <a:pt x="1117748" y="305068"/>
                  <a:pt x="1104290" y="311797"/>
                  <a:pt x="1089150" y="318525"/>
                </a:cubicBezTo>
                <a:cubicBezTo>
                  <a:pt x="1075693" y="323571"/>
                  <a:pt x="1062235" y="330299"/>
                  <a:pt x="1048777" y="338710"/>
                </a:cubicBezTo>
                <a:cubicBezTo>
                  <a:pt x="1021861" y="352166"/>
                  <a:pt x="994946" y="365623"/>
                  <a:pt x="968030" y="380762"/>
                </a:cubicBezTo>
                <a:cubicBezTo>
                  <a:pt x="865415" y="441316"/>
                  <a:pt x="772893" y="508599"/>
                  <a:pt x="690464" y="580928"/>
                </a:cubicBezTo>
                <a:cubicBezTo>
                  <a:pt x="609717" y="653258"/>
                  <a:pt x="539064" y="728951"/>
                  <a:pt x="478504" y="804644"/>
                </a:cubicBezTo>
                <a:cubicBezTo>
                  <a:pt x="417944" y="882020"/>
                  <a:pt x="369160" y="957713"/>
                  <a:pt x="327104" y="1031724"/>
                </a:cubicBezTo>
                <a:cubicBezTo>
                  <a:pt x="306917" y="1067048"/>
                  <a:pt x="290095" y="1104054"/>
                  <a:pt x="271591" y="1137695"/>
                </a:cubicBezTo>
                <a:lnTo>
                  <a:pt x="268209" y="1145947"/>
                </a:lnTo>
                <a:lnTo>
                  <a:pt x="193097" y="1122631"/>
                </a:lnTo>
                <a:cubicBezTo>
                  <a:pt x="150015" y="1113815"/>
                  <a:pt x="105408" y="1109185"/>
                  <a:pt x="59720" y="1109185"/>
                </a:cubicBezTo>
                <a:lnTo>
                  <a:pt x="0" y="1115205"/>
                </a:lnTo>
                <a:lnTo>
                  <a:pt x="37762" y="1028360"/>
                </a:lnTo>
                <a:cubicBezTo>
                  <a:pt x="57949" y="987990"/>
                  <a:pt x="76453" y="945939"/>
                  <a:pt x="101686" y="903887"/>
                </a:cubicBezTo>
                <a:cubicBezTo>
                  <a:pt x="148789" y="819783"/>
                  <a:pt x="205984" y="732315"/>
                  <a:pt x="274955" y="644847"/>
                </a:cubicBezTo>
                <a:cubicBezTo>
                  <a:pt x="343926" y="557379"/>
                  <a:pt x="424673" y="469912"/>
                  <a:pt x="518877" y="387490"/>
                </a:cubicBezTo>
                <a:cubicBezTo>
                  <a:pt x="613082" y="303386"/>
                  <a:pt x="720744" y="226011"/>
                  <a:pt x="838499" y="157046"/>
                </a:cubicBezTo>
                <a:cubicBezTo>
                  <a:pt x="868779" y="138543"/>
                  <a:pt x="899059" y="123404"/>
                  <a:pt x="931022" y="106584"/>
                </a:cubicBezTo>
                <a:cubicBezTo>
                  <a:pt x="946162" y="98173"/>
                  <a:pt x="962984" y="91445"/>
                  <a:pt x="978124" y="83035"/>
                </a:cubicBezTo>
                <a:cubicBezTo>
                  <a:pt x="994946" y="76306"/>
                  <a:pt x="1010086" y="67896"/>
                  <a:pt x="1026908" y="61167"/>
                </a:cubicBezTo>
                <a:cubicBezTo>
                  <a:pt x="1043730" y="54439"/>
                  <a:pt x="1058870" y="47711"/>
                  <a:pt x="1075693" y="40983"/>
                </a:cubicBezTo>
                <a:cubicBezTo>
                  <a:pt x="1092515" y="34254"/>
                  <a:pt x="1109337" y="25844"/>
                  <a:pt x="1126159" y="20798"/>
                </a:cubicBezTo>
                <a:lnTo>
                  <a:pt x="1153270" y="11179"/>
                </a:lnTo>
                <a:close/>
                <a:moveTo>
                  <a:pt x="2466732" y="0"/>
                </a:moveTo>
                <a:lnTo>
                  <a:pt x="2468572" y="613"/>
                </a:lnTo>
                <a:cubicBezTo>
                  <a:pt x="2478665" y="3977"/>
                  <a:pt x="2488758" y="7341"/>
                  <a:pt x="2498852" y="10705"/>
                </a:cubicBezTo>
                <a:cubicBezTo>
                  <a:pt x="2503898" y="12387"/>
                  <a:pt x="2507263" y="14069"/>
                  <a:pt x="2512310" y="15752"/>
                </a:cubicBezTo>
                <a:cubicBezTo>
                  <a:pt x="2512310" y="15752"/>
                  <a:pt x="2512310" y="15752"/>
                  <a:pt x="2527450" y="20798"/>
                </a:cubicBezTo>
                <a:cubicBezTo>
                  <a:pt x="2547636" y="29208"/>
                  <a:pt x="2567823" y="37618"/>
                  <a:pt x="2588010" y="44347"/>
                </a:cubicBezTo>
                <a:cubicBezTo>
                  <a:pt x="2588010" y="44347"/>
                  <a:pt x="2588010" y="44347"/>
                  <a:pt x="2594738" y="47711"/>
                </a:cubicBezTo>
                <a:cubicBezTo>
                  <a:pt x="2594738" y="47711"/>
                  <a:pt x="2594738" y="47711"/>
                  <a:pt x="2601467" y="51075"/>
                </a:cubicBezTo>
                <a:cubicBezTo>
                  <a:pt x="2601467" y="51075"/>
                  <a:pt x="2601467" y="51075"/>
                  <a:pt x="2616607" y="57803"/>
                </a:cubicBezTo>
                <a:cubicBezTo>
                  <a:pt x="2626701" y="62850"/>
                  <a:pt x="2636794" y="66214"/>
                  <a:pt x="2646887" y="71260"/>
                </a:cubicBezTo>
                <a:cubicBezTo>
                  <a:pt x="2655298" y="76306"/>
                  <a:pt x="2665392" y="79670"/>
                  <a:pt x="2675485" y="84717"/>
                </a:cubicBezTo>
                <a:cubicBezTo>
                  <a:pt x="2680532" y="86399"/>
                  <a:pt x="2685578" y="89763"/>
                  <a:pt x="2690625" y="91445"/>
                </a:cubicBezTo>
                <a:cubicBezTo>
                  <a:pt x="2690625" y="91445"/>
                  <a:pt x="2690625" y="91445"/>
                  <a:pt x="2704083" y="98173"/>
                </a:cubicBezTo>
                <a:cubicBezTo>
                  <a:pt x="2724269" y="108266"/>
                  <a:pt x="2742774" y="118358"/>
                  <a:pt x="2762961" y="128451"/>
                </a:cubicBezTo>
                <a:cubicBezTo>
                  <a:pt x="2781465" y="138543"/>
                  <a:pt x="2799969" y="150317"/>
                  <a:pt x="2818474" y="160410"/>
                </a:cubicBezTo>
                <a:cubicBezTo>
                  <a:pt x="2818474" y="160410"/>
                  <a:pt x="2818474" y="160410"/>
                  <a:pt x="2847072" y="177231"/>
                </a:cubicBezTo>
                <a:cubicBezTo>
                  <a:pt x="2857165" y="182277"/>
                  <a:pt x="2865576" y="189005"/>
                  <a:pt x="2873987" y="194051"/>
                </a:cubicBezTo>
                <a:cubicBezTo>
                  <a:pt x="2892492" y="205826"/>
                  <a:pt x="2910996" y="217600"/>
                  <a:pt x="2929500" y="229375"/>
                </a:cubicBezTo>
                <a:cubicBezTo>
                  <a:pt x="2948005" y="242832"/>
                  <a:pt x="2966509" y="254606"/>
                  <a:pt x="2983332" y="268063"/>
                </a:cubicBezTo>
                <a:cubicBezTo>
                  <a:pt x="2991743" y="274791"/>
                  <a:pt x="3001836" y="279837"/>
                  <a:pt x="3010247" y="286565"/>
                </a:cubicBezTo>
                <a:cubicBezTo>
                  <a:pt x="3010247" y="286565"/>
                  <a:pt x="3010247" y="286565"/>
                  <a:pt x="3037163" y="306750"/>
                </a:cubicBezTo>
                <a:cubicBezTo>
                  <a:pt x="3037163" y="306750"/>
                  <a:pt x="3037163" y="306750"/>
                  <a:pt x="3062396" y="328617"/>
                </a:cubicBezTo>
                <a:cubicBezTo>
                  <a:pt x="3062396" y="328617"/>
                  <a:pt x="3062396" y="328617"/>
                  <a:pt x="3075854" y="338710"/>
                </a:cubicBezTo>
                <a:cubicBezTo>
                  <a:pt x="3079218" y="342074"/>
                  <a:pt x="3084265" y="345438"/>
                  <a:pt x="3087629" y="348802"/>
                </a:cubicBezTo>
                <a:cubicBezTo>
                  <a:pt x="3121274" y="377397"/>
                  <a:pt x="3154918" y="405993"/>
                  <a:pt x="3186880" y="437952"/>
                </a:cubicBezTo>
                <a:cubicBezTo>
                  <a:pt x="3186880" y="437952"/>
                  <a:pt x="3186880" y="437952"/>
                  <a:pt x="3212114" y="459819"/>
                </a:cubicBezTo>
                <a:cubicBezTo>
                  <a:pt x="3212114" y="459819"/>
                  <a:pt x="3212114" y="459819"/>
                  <a:pt x="3223889" y="471594"/>
                </a:cubicBezTo>
                <a:cubicBezTo>
                  <a:pt x="3223889" y="471594"/>
                  <a:pt x="3223889" y="471594"/>
                  <a:pt x="3235665" y="483368"/>
                </a:cubicBezTo>
                <a:cubicBezTo>
                  <a:pt x="3250805" y="500189"/>
                  <a:pt x="3265945" y="517010"/>
                  <a:pt x="3281085" y="532148"/>
                </a:cubicBezTo>
                <a:cubicBezTo>
                  <a:pt x="3289496" y="540559"/>
                  <a:pt x="3296225" y="548969"/>
                  <a:pt x="3302954" y="557379"/>
                </a:cubicBezTo>
                <a:cubicBezTo>
                  <a:pt x="3302954" y="557379"/>
                  <a:pt x="3302954" y="557379"/>
                  <a:pt x="3324822" y="582611"/>
                </a:cubicBezTo>
                <a:cubicBezTo>
                  <a:pt x="3324822" y="582611"/>
                  <a:pt x="3324822" y="582611"/>
                  <a:pt x="3348374" y="607842"/>
                </a:cubicBezTo>
                <a:cubicBezTo>
                  <a:pt x="3355102" y="616252"/>
                  <a:pt x="3361831" y="626344"/>
                  <a:pt x="3368560" y="634755"/>
                </a:cubicBezTo>
                <a:cubicBezTo>
                  <a:pt x="3382018" y="651576"/>
                  <a:pt x="3397158" y="670078"/>
                  <a:pt x="3410616" y="688581"/>
                </a:cubicBezTo>
                <a:cubicBezTo>
                  <a:pt x="3422391" y="705402"/>
                  <a:pt x="3435849" y="723905"/>
                  <a:pt x="3449307" y="742408"/>
                </a:cubicBezTo>
                <a:cubicBezTo>
                  <a:pt x="3449307" y="742408"/>
                  <a:pt x="3449307" y="742408"/>
                  <a:pt x="3459400" y="755864"/>
                </a:cubicBezTo>
                <a:cubicBezTo>
                  <a:pt x="3459400" y="755864"/>
                  <a:pt x="3459400" y="755864"/>
                  <a:pt x="3464447" y="764275"/>
                </a:cubicBezTo>
                <a:cubicBezTo>
                  <a:pt x="3464447" y="764275"/>
                  <a:pt x="3464447" y="764275"/>
                  <a:pt x="3467811" y="771003"/>
                </a:cubicBezTo>
                <a:cubicBezTo>
                  <a:pt x="3467811" y="771003"/>
                  <a:pt x="3467811" y="771003"/>
                  <a:pt x="3486316" y="799598"/>
                </a:cubicBezTo>
                <a:cubicBezTo>
                  <a:pt x="3486316" y="799598"/>
                  <a:pt x="3486316" y="799598"/>
                  <a:pt x="3504820" y="828193"/>
                </a:cubicBezTo>
                <a:cubicBezTo>
                  <a:pt x="3504820" y="828193"/>
                  <a:pt x="3504820" y="828193"/>
                  <a:pt x="3514913" y="841650"/>
                </a:cubicBezTo>
                <a:cubicBezTo>
                  <a:pt x="3516596" y="846696"/>
                  <a:pt x="3519960" y="851742"/>
                  <a:pt x="3523325" y="856789"/>
                </a:cubicBezTo>
                <a:cubicBezTo>
                  <a:pt x="3533418" y="876974"/>
                  <a:pt x="3545193" y="895476"/>
                  <a:pt x="3556969" y="915661"/>
                </a:cubicBezTo>
                <a:cubicBezTo>
                  <a:pt x="3562016" y="925754"/>
                  <a:pt x="3567062" y="935846"/>
                  <a:pt x="3572109" y="945939"/>
                </a:cubicBezTo>
                <a:cubicBezTo>
                  <a:pt x="3572109" y="945939"/>
                  <a:pt x="3572109" y="945939"/>
                  <a:pt x="3588931" y="976216"/>
                </a:cubicBezTo>
                <a:cubicBezTo>
                  <a:pt x="3588931" y="976216"/>
                  <a:pt x="3588931" y="976216"/>
                  <a:pt x="3604071" y="1006493"/>
                </a:cubicBezTo>
                <a:cubicBezTo>
                  <a:pt x="3609118" y="1016586"/>
                  <a:pt x="3614165" y="1026678"/>
                  <a:pt x="3617529" y="1036771"/>
                </a:cubicBezTo>
                <a:cubicBezTo>
                  <a:pt x="3627622" y="1058638"/>
                  <a:pt x="3636033" y="1078822"/>
                  <a:pt x="3646127" y="1099007"/>
                </a:cubicBezTo>
                <a:lnTo>
                  <a:pt x="3652017" y="1113926"/>
                </a:lnTo>
                <a:lnTo>
                  <a:pt x="3604998" y="1109186"/>
                </a:lnTo>
                <a:cubicBezTo>
                  <a:pt x="3559310" y="1109186"/>
                  <a:pt x="3514704" y="1113816"/>
                  <a:pt x="3471622" y="1122632"/>
                </a:cubicBezTo>
                <a:lnTo>
                  <a:pt x="3385171" y="1149467"/>
                </a:lnTo>
                <a:lnTo>
                  <a:pt x="3383700" y="1146105"/>
                </a:lnTo>
                <a:cubicBezTo>
                  <a:pt x="3378654" y="1137695"/>
                  <a:pt x="3375289" y="1127603"/>
                  <a:pt x="3370242" y="1119192"/>
                </a:cubicBezTo>
                <a:cubicBezTo>
                  <a:pt x="3370242" y="1119192"/>
                  <a:pt x="3370242" y="1119192"/>
                  <a:pt x="3356785" y="1093961"/>
                </a:cubicBezTo>
                <a:cubicBezTo>
                  <a:pt x="3356785" y="1093961"/>
                  <a:pt x="3356785" y="1093961"/>
                  <a:pt x="3343327" y="1067048"/>
                </a:cubicBezTo>
                <a:cubicBezTo>
                  <a:pt x="3339962" y="1058638"/>
                  <a:pt x="3334916" y="1048545"/>
                  <a:pt x="3329869" y="1040135"/>
                </a:cubicBezTo>
                <a:cubicBezTo>
                  <a:pt x="3319776" y="1023314"/>
                  <a:pt x="3309682" y="1006493"/>
                  <a:pt x="3299589" y="989673"/>
                </a:cubicBezTo>
                <a:cubicBezTo>
                  <a:pt x="3297907" y="984626"/>
                  <a:pt x="3296225" y="981262"/>
                  <a:pt x="3292860" y="976216"/>
                </a:cubicBezTo>
                <a:cubicBezTo>
                  <a:pt x="3292860" y="976216"/>
                  <a:pt x="3292860" y="976216"/>
                  <a:pt x="3284449" y="964441"/>
                </a:cubicBezTo>
                <a:cubicBezTo>
                  <a:pt x="3284449" y="964441"/>
                  <a:pt x="3284449" y="964441"/>
                  <a:pt x="3269309" y="939210"/>
                </a:cubicBezTo>
                <a:cubicBezTo>
                  <a:pt x="3269309" y="939210"/>
                  <a:pt x="3269309" y="939210"/>
                  <a:pt x="3252487" y="915661"/>
                </a:cubicBezTo>
                <a:cubicBezTo>
                  <a:pt x="3252487" y="915661"/>
                  <a:pt x="3252487" y="915661"/>
                  <a:pt x="3249123" y="908933"/>
                </a:cubicBezTo>
                <a:cubicBezTo>
                  <a:pt x="3249123" y="908933"/>
                  <a:pt x="3249123" y="908933"/>
                  <a:pt x="3245758" y="902205"/>
                </a:cubicBezTo>
                <a:cubicBezTo>
                  <a:pt x="3245758" y="902205"/>
                  <a:pt x="3245758" y="902205"/>
                  <a:pt x="3235665" y="890430"/>
                </a:cubicBezTo>
                <a:cubicBezTo>
                  <a:pt x="3225571" y="875291"/>
                  <a:pt x="3213796" y="858471"/>
                  <a:pt x="3202020" y="843332"/>
                </a:cubicBezTo>
                <a:cubicBezTo>
                  <a:pt x="3190245" y="828193"/>
                  <a:pt x="3178469" y="811373"/>
                  <a:pt x="3166694" y="796234"/>
                </a:cubicBezTo>
                <a:cubicBezTo>
                  <a:pt x="3159965" y="789506"/>
                  <a:pt x="3154918" y="781095"/>
                  <a:pt x="3148189" y="774367"/>
                </a:cubicBezTo>
                <a:cubicBezTo>
                  <a:pt x="3148189" y="774367"/>
                  <a:pt x="3148189" y="774367"/>
                  <a:pt x="3128003" y="750818"/>
                </a:cubicBezTo>
                <a:cubicBezTo>
                  <a:pt x="3128003" y="750818"/>
                  <a:pt x="3128003" y="750818"/>
                  <a:pt x="3109498" y="728951"/>
                </a:cubicBezTo>
                <a:cubicBezTo>
                  <a:pt x="3102769" y="722223"/>
                  <a:pt x="3097723" y="715494"/>
                  <a:pt x="3090994" y="707084"/>
                </a:cubicBezTo>
                <a:cubicBezTo>
                  <a:pt x="3077536" y="693627"/>
                  <a:pt x="3064078" y="680171"/>
                  <a:pt x="3050620" y="665032"/>
                </a:cubicBezTo>
                <a:cubicBezTo>
                  <a:pt x="3050620" y="665032"/>
                  <a:pt x="3050620" y="665032"/>
                  <a:pt x="3040527" y="654940"/>
                </a:cubicBezTo>
                <a:cubicBezTo>
                  <a:pt x="3040527" y="654940"/>
                  <a:pt x="3040527" y="654940"/>
                  <a:pt x="3030434" y="644847"/>
                </a:cubicBezTo>
                <a:cubicBezTo>
                  <a:pt x="3030434" y="644847"/>
                  <a:pt x="3030434" y="644847"/>
                  <a:pt x="3008565" y="624662"/>
                </a:cubicBezTo>
                <a:cubicBezTo>
                  <a:pt x="2981649" y="597749"/>
                  <a:pt x="2951369" y="572518"/>
                  <a:pt x="2922772" y="547287"/>
                </a:cubicBezTo>
                <a:cubicBezTo>
                  <a:pt x="2919407" y="543923"/>
                  <a:pt x="2914360" y="542241"/>
                  <a:pt x="2910996" y="538877"/>
                </a:cubicBezTo>
                <a:cubicBezTo>
                  <a:pt x="2910996" y="538877"/>
                  <a:pt x="2910996" y="538877"/>
                  <a:pt x="2899220" y="530466"/>
                </a:cubicBezTo>
                <a:cubicBezTo>
                  <a:pt x="2899220" y="530466"/>
                  <a:pt x="2899220" y="530466"/>
                  <a:pt x="2877352" y="511963"/>
                </a:cubicBezTo>
                <a:cubicBezTo>
                  <a:pt x="2877352" y="511963"/>
                  <a:pt x="2877352" y="511963"/>
                  <a:pt x="2855483" y="495143"/>
                </a:cubicBezTo>
                <a:cubicBezTo>
                  <a:pt x="2847072" y="488414"/>
                  <a:pt x="2838661" y="483368"/>
                  <a:pt x="2831932" y="478322"/>
                </a:cubicBezTo>
                <a:cubicBezTo>
                  <a:pt x="2816792" y="466547"/>
                  <a:pt x="2799969" y="454773"/>
                  <a:pt x="2784829" y="444680"/>
                </a:cubicBezTo>
                <a:cubicBezTo>
                  <a:pt x="2769689" y="434588"/>
                  <a:pt x="2752867" y="424496"/>
                  <a:pt x="2737727" y="414403"/>
                </a:cubicBezTo>
                <a:cubicBezTo>
                  <a:pt x="2729316" y="409357"/>
                  <a:pt x="2720905" y="402629"/>
                  <a:pt x="2712494" y="399264"/>
                </a:cubicBezTo>
                <a:cubicBezTo>
                  <a:pt x="2712494" y="399264"/>
                  <a:pt x="2712494" y="399264"/>
                  <a:pt x="2688943" y="384126"/>
                </a:cubicBezTo>
                <a:cubicBezTo>
                  <a:pt x="2672121" y="375715"/>
                  <a:pt x="2655298" y="365623"/>
                  <a:pt x="2638476" y="357213"/>
                </a:cubicBezTo>
                <a:cubicBezTo>
                  <a:pt x="2623336" y="347120"/>
                  <a:pt x="2606514" y="338710"/>
                  <a:pt x="2589692" y="330299"/>
                </a:cubicBezTo>
                <a:cubicBezTo>
                  <a:pt x="2589692" y="330299"/>
                  <a:pt x="2589692" y="330299"/>
                  <a:pt x="2576234" y="325253"/>
                </a:cubicBezTo>
                <a:cubicBezTo>
                  <a:pt x="2572870" y="321889"/>
                  <a:pt x="2567823" y="320207"/>
                  <a:pt x="2564458" y="318525"/>
                </a:cubicBezTo>
                <a:cubicBezTo>
                  <a:pt x="2564458" y="318525"/>
                  <a:pt x="2564458" y="318525"/>
                  <a:pt x="2539225" y="306750"/>
                </a:cubicBezTo>
                <a:cubicBezTo>
                  <a:pt x="2539225" y="306750"/>
                  <a:pt x="2539225" y="306750"/>
                  <a:pt x="2512310" y="294976"/>
                </a:cubicBezTo>
                <a:cubicBezTo>
                  <a:pt x="2512310" y="294976"/>
                  <a:pt x="2512310" y="294976"/>
                  <a:pt x="2500534" y="289930"/>
                </a:cubicBezTo>
                <a:cubicBezTo>
                  <a:pt x="2500534" y="289930"/>
                  <a:pt x="2500534" y="289930"/>
                  <a:pt x="2493805" y="286565"/>
                </a:cubicBezTo>
                <a:cubicBezTo>
                  <a:pt x="2493805" y="286565"/>
                  <a:pt x="2493805" y="286565"/>
                  <a:pt x="2487076" y="284883"/>
                </a:cubicBezTo>
                <a:lnTo>
                  <a:pt x="2435905" y="263426"/>
                </a:lnTo>
                <a:lnTo>
                  <a:pt x="2458922" y="189279"/>
                </a:lnTo>
                <a:cubicBezTo>
                  <a:pt x="2467737" y="146197"/>
                  <a:pt x="2472367" y="101590"/>
                  <a:pt x="2472367" y="55902"/>
                </a:cubicBezTo>
                <a:lnTo>
                  <a:pt x="2466732" y="0"/>
                </a:lnTo>
                <a:close/>
              </a:path>
            </a:pathLst>
          </a:custGeom>
          <a:solidFill>
            <a:schemeClr val="bg1">
              <a:alpha val="70195"/>
            </a:schemeClr>
          </a:solidFill>
          <a:ln w="9525">
            <a:noFill/>
            <a:round/>
            <a:headEnd/>
            <a:tailEnd/>
          </a:ln>
        </p:spPr>
        <p:txBody>
          <a:bodyPr/>
          <a:lstStyle/>
          <a:p>
            <a:endParaRPr lang="zh-CN" altLang="en-US" dirty="0">
              <a:ea typeface="微软雅黑" panose="020B0503020204020204" pitchFamily="34" charset="-122"/>
            </a:endParaRPr>
          </a:p>
        </p:txBody>
      </p:sp>
      <p:sp>
        <p:nvSpPr>
          <p:cNvPr id="25610" name="TextBox 4"/>
          <p:cNvSpPr txBox="1">
            <a:spLocks noChangeArrowheads="1"/>
          </p:cNvSpPr>
          <p:nvPr/>
        </p:nvSpPr>
        <p:spPr bwMode="auto">
          <a:xfrm>
            <a:off x="2459038" y="3887788"/>
            <a:ext cx="1203325" cy="368300"/>
          </a:xfrm>
          <a:prstGeom prst="rect">
            <a:avLst/>
          </a:prstGeom>
          <a:noFill/>
          <a:ln w="9525">
            <a:noFill/>
            <a:miter lim="800000"/>
            <a:headEnd/>
            <a:tailEnd/>
          </a:ln>
        </p:spPr>
        <p:txBody>
          <a:bodyPr>
            <a:spAutoFit/>
          </a:bodyPr>
          <a:lstStyle/>
          <a:p>
            <a:pPr eaLnBrk="1" hangingPunct="1"/>
            <a:r>
              <a:rPr lang="zh-CN" altLang="en-US" b="1">
                <a:solidFill>
                  <a:schemeClr val="bg1"/>
                </a:solidFill>
                <a:latin typeface="微软雅黑" pitchFamily="34" charset="-122"/>
                <a:ea typeface="微软雅黑" pitchFamily="34" charset="-122"/>
              </a:rPr>
              <a:t>添加标题</a:t>
            </a:r>
            <a:endParaRPr lang="id-ID" altLang="en-US" b="1">
              <a:solidFill>
                <a:schemeClr val="bg1"/>
              </a:solidFill>
              <a:latin typeface="微软雅黑" pitchFamily="34" charset="-122"/>
              <a:ea typeface="微软雅黑" pitchFamily="34" charset="-122"/>
            </a:endParaRPr>
          </a:p>
        </p:txBody>
      </p:sp>
      <p:grpSp>
        <p:nvGrpSpPr>
          <p:cNvPr id="25611" name="Group 9"/>
          <p:cNvGrpSpPr>
            <a:grpSpLocks/>
          </p:cNvGrpSpPr>
          <p:nvPr/>
        </p:nvGrpSpPr>
        <p:grpSpPr bwMode="auto">
          <a:xfrm>
            <a:off x="2606675" y="3025775"/>
            <a:ext cx="831850" cy="758825"/>
            <a:chOff x="0" y="0"/>
            <a:chExt cx="831298" cy="757602"/>
          </a:xfrm>
        </p:grpSpPr>
        <p:sp>
          <p:nvSpPr>
            <p:cNvPr id="25635" name="Rectangle 12"/>
            <p:cNvSpPr>
              <a:spLocks noChangeArrowheads="1"/>
            </p:cNvSpPr>
            <p:nvPr/>
          </p:nvSpPr>
          <p:spPr bwMode="auto">
            <a:xfrm>
              <a:off x="51096" y="601365"/>
              <a:ext cx="156237" cy="156237"/>
            </a:xfrm>
            <a:prstGeom prst="rect">
              <a:avLst/>
            </a:prstGeom>
            <a:solidFill>
              <a:schemeClr val="bg1">
                <a:alpha val="70195"/>
              </a:schemeClr>
            </a:solidFill>
            <a:ln w="9525">
              <a:noFill/>
              <a:miter lim="800000"/>
              <a:headEnd/>
              <a:tailEnd/>
            </a:ln>
          </p:spPr>
          <p:txBody>
            <a:bodyPr/>
            <a:lstStyle/>
            <a:p>
              <a:pPr eaLnBrk="1" hangingPunct="1"/>
              <a:endParaRPr lang="id-ID" altLang="en-US" dirty="0">
                <a:solidFill>
                  <a:schemeClr val="bg1"/>
                </a:solidFill>
                <a:ea typeface="微软雅黑" panose="020B0503020204020204" pitchFamily="34" charset="-122"/>
              </a:endParaRPr>
            </a:p>
          </p:txBody>
        </p:sp>
        <p:sp>
          <p:nvSpPr>
            <p:cNvPr id="25636" name="Rectangle 13"/>
            <p:cNvSpPr>
              <a:spLocks noChangeArrowheads="1"/>
            </p:cNvSpPr>
            <p:nvPr/>
          </p:nvSpPr>
          <p:spPr bwMode="auto">
            <a:xfrm>
              <a:off x="259412" y="496224"/>
              <a:ext cx="156237" cy="261377"/>
            </a:xfrm>
            <a:prstGeom prst="rect">
              <a:avLst/>
            </a:prstGeom>
            <a:solidFill>
              <a:schemeClr val="bg1">
                <a:alpha val="70195"/>
              </a:schemeClr>
            </a:solidFill>
            <a:ln w="9525">
              <a:noFill/>
              <a:miter lim="800000"/>
              <a:headEnd/>
              <a:tailEnd/>
            </a:ln>
          </p:spPr>
          <p:txBody>
            <a:bodyPr/>
            <a:lstStyle/>
            <a:p>
              <a:pPr eaLnBrk="1" hangingPunct="1"/>
              <a:endParaRPr lang="id-ID" altLang="en-US" dirty="0">
                <a:solidFill>
                  <a:schemeClr val="bg1"/>
                </a:solidFill>
                <a:ea typeface="微软雅黑" panose="020B0503020204020204" pitchFamily="34" charset="-122"/>
              </a:endParaRPr>
            </a:p>
          </p:txBody>
        </p:sp>
        <p:sp>
          <p:nvSpPr>
            <p:cNvPr id="25637" name="Rectangle 14"/>
            <p:cNvSpPr>
              <a:spLocks noChangeArrowheads="1"/>
            </p:cNvSpPr>
            <p:nvPr/>
          </p:nvSpPr>
          <p:spPr bwMode="auto">
            <a:xfrm>
              <a:off x="467728" y="392066"/>
              <a:ext cx="156237" cy="365535"/>
            </a:xfrm>
            <a:prstGeom prst="rect">
              <a:avLst/>
            </a:prstGeom>
            <a:solidFill>
              <a:schemeClr val="bg1">
                <a:alpha val="70195"/>
              </a:schemeClr>
            </a:solidFill>
            <a:ln w="9525">
              <a:noFill/>
              <a:miter lim="800000"/>
              <a:headEnd/>
              <a:tailEnd/>
            </a:ln>
          </p:spPr>
          <p:txBody>
            <a:bodyPr/>
            <a:lstStyle/>
            <a:p>
              <a:pPr eaLnBrk="1" hangingPunct="1"/>
              <a:endParaRPr lang="id-ID" altLang="en-US" dirty="0">
                <a:solidFill>
                  <a:schemeClr val="bg1"/>
                </a:solidFill>
                <a:ea typeface="微软雅黑" panose="020B0503020204020204" pitchFamily="34" charset="-122"/>
              </a:endParaRPr>
            </a:p>
          </p:txBody>
        </p:sp>
        <p:sp>
          <p:nvSpPr>
            <p:cNvPr id="25638" name="Rectangle 15"/>
            <p:cNvSpPr>
              <a:spLocks noChangeArrowheads="1"/>
            </p:cNvSpPr>
            <p:nvPr/>
          </p:nvSpPr>
          <p:spPr bwMode="auto">
            <a:xfrm>
              <a:off x="676044" y="287908"/>
              <a:ext cx="155254" cy="469693"/>
            </a:xfrm>
            <a:prstGeom prst="rect">
              <a:avLst/>
            </a:prstGeom>
            <a:solidFill>
              <a:schemeClr val="bg1">
                <a:alpha val="70195"/>
              </a:schemeClr>
            </a:solidFill>
            <a:ln w="9525">
              <a:noFill/>
              <a:miter lim="800000"/>
              <a:headEnd/>
              <a:tailEnd/>
            </a:ln>
          </p:spPr>
          <p:txBody>
            <a:bodyPr/>
            <a:lstStyle/>
            <a:p>
              <a:pPr eaLnBrk="1" hangingPunct="1"/>
              <a:endParaRPr lang="id-ID" altLang="en-US" dirty="0">
                <a:solidFill>
                  <a:schemeClr val="bg1"/>
                </a:solidFill>
                <a:ea typeface="微软雅黑" panose="020B0503020204020204" pitchFamily="34" charset="-122"/>
              </a:endParaRPr>
            </a:p>
          </p:txBody>
        </p:sp>
        <p:sp>
          <p:nvSpPr>
            <p:cNvPr id="25639" name="Freeform 16"/>
            <p:cNvSpPr>
              <a:spLocks/>
            </p:cNvSpPr>
            <p:nvPr/>
          </p:nvSpPr>
          <p:spPr bwMode="auto">
            <a:xfrm>
              <a:off x="0" y="0"/>
              <a:ext cx="831298" cy="496224"/>
            </a:xfrm>
            <a:custGeom>
              <a:avLst/>
              <a:gdLst>
                <a:gd name="T0" fmla="*/ 701951612 w 846"/>
                <a:gd name="T1" fmla="*/ 115865850 h 505"/>
                <a:gd name="T2" fmla="*/ 549395699 w 846"/>
                <a:gd name="T3" fmla="*/ 115865850 h 505"/>
                <a:gd name="T4" fmla="*/ 357251809 w 846"/>
                <a:gd name="T5" fmla="*/ 256834733 h 505"/>
                <a:gd name="T6" fmla="*/ 254903861 w 846"/>
                <a:gd name="T7" fmla="*/ 205660785 h 505"/>
                <a:gd name="T8" fmla="*/ 0 w 846"/>
                <a:gd name="T9" fmla="*/ 423874561 h 505"/>
                <a:gd name="T10" fmla="*/ 0 w 846"/>
                <a:gd name="T11" fmla="*/ 487600516 h 505"/>
                <a:gd name="T12" fmla="*/ 254903861 w 846"/>
                <a:gd name="T13" fmla="*/ 269386802 h 505"/>
                <a:gd name="T14" fmla="*/ 357251809 w 846"/>
                <a:gd name="T15" fmla="*/ 321526666 h 505"/>
                <a:gd name="T16" fmla="*/ 574499712 w 846"/>
                <a:gd name="T17" fmla="*/ 167039828 h 505"/>
                <a:gd name="T18" fmla="*/ 728021542 w 846"/>
                <a:gd name="T19" fmla="*/ 167039828 h 505"/>
                <a:gd name="T20" fmla="*/ 816851505 w 846"/>
                <a:gd name="T21" fmla="*/ 77243910 h 505"/>
                <a:gd name="T22" fmla="*/ 816851505 w 846"/>
                <a:gd name="T23" fmla="*/ 0 h 505"/>
                <a:gd name="T24" fmla="*/ 701951612 w 846"/>
                <a:gd name="T25" fmla="*/ 115865850 h 50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46"/>
                <a:gd name="T40" fmla="*/ 0 h 505"/>
                <a:gd name="T41" fmla="*/ 846 w 846"/>
                <a:gd name="T42" fmla="*/ 505 h 50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46" h="505">
                  <a:moveTo>
                    <a:pt x="727" y="120"/>
                  </a:moveTo>
                  <a:lnTo>
                    <a:pt x="569" y="120"/>
                  </a:lnTo>
                  <a:lnTo>
                    <a:pt x="370" y="266"/>
                  </a:lnTo>
                  <a:lnTo>
                    <a:pt x="264" y="213"/>
                  </a:lnTo>
                  <a:lnTo>
                    <a:pt x="0" y="439"/>
                  </a:lnTo>
                  <a:lnTo>
                    <a:pt x="0" y="505"/>
                  </a:lnTo>
                  <a:lnTo>
                    <a:pt x="264" y="279"/>
                  </a:lnTo>
                  <a:lnTo>
                    <a:pt x="370" y="333"/>
                  </a:lnTo>
                  <a:lnTo>
                    <a:pt x="595" y="173"/>
                  </a:lnTo>
                  <a:lnTo>
                    <a:pt x="754" y="173"/>
                  </a:lnTo>
                  <a:lnTo>
                    <a:pt x="846" y="80"/>
                  </a:lnTo>
                  <a:lnTo>
                    <a:pt x="846" y="0"/>
                  </a:lnTo>
                  <a:lnTo>
                    <a:pt x="727" y="120"/>
                  </a:lnTo>
                  <a:close/>
                </a:path>
              </a:pathLst>
            </a:custGeom>
            <a:solidFill>
              <a:schemeClr val="bg1">
                <a:alpha val="70195"/>
              </a:schemeClr>
            </a:solidFill>
            <a:ln w="9525">
              <a:noFill/>
              <a:round/>
              <a:headEnd/>
              <a:tailEnd/>
            </a:ln>
          </p:spPr>
          <p:txBody>
            <a:bodyPr/>
            <a:lstStyle/>
            <a:p>
              <a:endParaRPr lang="zh-CN" altLang="en-US" dirty="0">
                <a:ea typeface="微软雅黑" panose="020B0503020204020204" pitchFamily="34" charset="-122"/>
              </a:endParaRPr>
            </a:p>
          </p:txBody>
        </p:sp>
      </p:grpSp>
      <p:sp>
        <p:nvSpPr>
          <p:cNvPr id="25612" name="TextBox 25"/>
          <p:cNvSpPr txBox="1">
            <a:spLocks noChangeArrowheads="1"/>
          </p:cNvSpPr>
          <p:nvPr/>
        </p:nvSpPr>
        <p:spPr bwMode="auto">
          <a:xfrm>
            <a:off x="939800" y="3705225"/>
            <a:ext cx="647700" cy="369888"/>
          </a:xfrm>
          <a:prstGeom prst="rect">
            <a:avLst/>
          </a:prstGeom>
          <a:noFill/>
          <a:ln w="9525">
            <a:noFill/>
            <a:miter lim="800000"/>
            <a:headEnd/>
            <a:tailEnd/>
          </a:ln>
        </p:spPr>
        <p:txBody>
          <a:bodyPr wrap="none">
            <a:spAutoFit/>
          </a:bodyPr>
          <a:lstStyle/>
          <a:p>
            <a:pPr algn="ctr" eaLnBrk="1" hangingPunct="1"/>
            <a:r>
              <a:rPr lang="zh-CN" altLang="en-US" b="1">
                <a:solidFill>
                  <a:schemeClr val="bg1"/>
                </a:solidFill>
                <a:latin typeface="微软雅黑" pitchFamily="34" charset="-122"/>
                <a:ea typeface="微软雅黑" pitchFamily="34" charset="-122"/>
              </a:rPr>
              <a:t>行动</a:t>
            </a:r>
            <a:endParaRPr lang="id-ID" altLang="en-US" b="1">
              <a:solidFill>
                <a:schemeClr val="bg1"/>
              </a:solidFill>
              <a:latin typeface="微软雅黑" pitchFamily="34" charset="-122"/>
              <a:ea typeface="微软雅黑" pitchFamily="34" charset="-122"/>
            </a:endParaRPr>
          </a:p>
        </p:txBody>
      </p:sp>
      <p:sp>
        <p:nvSpPr>
          <p:cNvPr id="25613" name="TextBox 26"/>
          <p:cNvSpPr txBox="1">
            <a:spLocks noChangeArrowheads="1"/>
          </p:cNvSpPr>
          <p:nvPr/>
        </p:nvSpPr>
        <p:spPr bwMode="auto">
          <a:xfrm>
            <a:off x="2736850" y="2051050"/>
            <a:ext cx="646113" cy="369888"/>
          </a:xfrm>
          <a:prstGeom prst="rect">
            <a:avLst/>
          </a:prstGeom>
          <a:noFill/>
          <a:ln w="9525">
            <a:noFill/>
            <a:miter lim="800000"/>
            <a:headEnd/>
            <a:tailEnd/>
          </a:ln>
        </p:spPr>
        <p:txBody>
          <a:bodyPr wrap="none">
            <a:spAutoFit/>
          </a:bodyPr>
          <a:lstStyle/>
          <a:p>
            <a:pPr algn="ctr" eaLnBrk="1" hangingPunct="1"/>
            <a:r>
              <a:rPr lang="zh-CN" altLang="en-US" b="1">
                <a:solidFill>
                  <a:schemeClr val="bg1"/>
                </a:solidFill>
                <a:latin typeface="微软雅黑" pitchFamily="34" charset="-122"/>
                <a:ea typeface="微软雅黑" pitchFamily="34" charset="-122"/>
              </a:rPr>
              <a:t>计划</a:t>
            </a:r>
            <a:endParaRPr lang="id-ID" altLang="en-US" b="1">
              <a:solidFill>
                <a:schemeClr val="bg1"/>
              </a:solidFill>
              <a:latin typeface="微软雅黑" pitchFamily="34" charset="-122"/>
              <a:ea typeface="微软雅黑" pitchFamily="34" charset="-122"/>
            </a:endParaRPr>
          </a:p>
        </p:txBody>
      </p:sp>
      <p:sp>
        <p:nvSpPr>
          <p:cNvPr id="25614" name="TextBox 27"/>
          <p:cNvSpPr txBox="1">
            <a:spLocks noChangeArrowheads="1"/>
          </p:cNvSpPr>
          <p:nvPr/>
        </p:nvSpPr>
        <p:spPr bwMode="auto">
          <a:xfrm>
            <a:off x="2736850" y="5530850"/>
            <a:ext cx="646113" cy="369888"/>
          </a:xfrm>
          <a:prstGeom prst="rect">
            <a:avLst/>
          </a:prstGeom>
          <a:noFill/>
          <a:ln w="9525">
            <a:noFill/>
            <a:miter lim="800000"/>
            <a:headEnd/>
            <a:tailEnd/>
          </a:ln>
        </p:spPr>
        <p:txBody>
          <a:bodyPr wrap="none">
            <a:spAutoFit/>
          </a:bodyPr>
          <a:lstStyle/>
          <a:p>
            <a:pPr algn="ctr" eaLnBrk="1" hangingPunct="1"/>
            <a:r>
              <a:rPr lang="zh-CN" altLang="en-US" b="1">
                <a:solidFill>
                  <a:schemeClr val="bg1"/>
                </a:solidFill>
                <a:latin typeface="微软雅黑" pitchFamily="34" charset="-122"/>
                <a:ea typeface="微软雅黑" pitchFamily="34" charset="-122"/>
              </a:rPr>
              <a:t>研究</a:t>
            </a:r>
            <a:endParaRPr lang="id-ID" altLang="en-US" b="1">
              <a:solidFill>
                <a:schemeClr val="bg1"/>
              </a:solidFill>
              <a:latin typeface="微软雅黑" pitchFamily="34" charset="-122"/>
              <a:ea typeface="微软雅黑" pitchFamily="34" charset="-122"/>
            </a:endParaRPr>
          </a:p>
        </p:txBody>
      </p:sp>
      <p:sp>
        <p:nvSpPr>
          <p:cNvPr id="25615" name="TextBox 28"/>
          <p:cNvSpPr txBox="1">
            <a:spLocks noChangeArrowheads="1"/>
          </p:cNvSpPr>
          <p:nvPr/>
        </p:nvSpPr>
        <p:spPr bwMode="auto">
          <a:xfrm>
            <a:off x="4541838" y="3770313"/>
            <a:ext cx="646112" cy="369887"/>
          </a:xfrm>
          <a:prstGeom prst="rect">
            <a:avLst/>
          </a:prstGeom>
          <a:noFill/>
          <a:ln w="9525">
            <a:noFill/>
            <a:miter lim="800000"/>
            <a:headEnd/>
            <a:tailEnd/>
          </a:ln>
        </p:spPr>
        <p:txBody>
          <a:bodyPr wrap="none">
            <a:spAutoFit/>
          </a:bodyPr>
          <a:lstStyle/>
          <a:p>
            <a:pPr algn="ctr" eaLnBrk="1" hangingPunct="1"/>
            <a:r>
              <a:rPr lang="zh-CN" altLang="en-US" b="1">
                <a:solidFill>
                  <a:schemeClr val="bg1"/>
                </a:solidFill>
                <a:latin typeface="微软雅黑" pitchFamily="34" charset="-122"/>
                <a:ea typeface="微软雅黑" pitchFamily="34" charset="-122"/>
              </a:rPr>
              <a:t>要求</a:t>
            </a:r>
            <a:endParaRPr lang="id-ID" altLang="en-US" b="1">
              <a:solidFill>
                <a:schemeClr val="bg1"/>
              </a:solidFill>
              <a:latin typeface="微软雅黑" pitchFamily="34" charset="-122"/>
              <a:ea typeface="微软雅黑" pitchFamily="34" charset="-122"/>
            </a:endParaRPr>
          </a:p>
        </p:txBody>
      </p:sp>
      <p:pic>
        <p:nvPicPr>
          <p:cNvPr id="25616" name="Group 29"/>
          <p:cNvPicPr>
            <a:picLocks noChangeArrowheads="1"/>
          </p:cNvPicPr>
          <p:nvPr/>
        </p:nvPicPr>
        <p:blipFill>
          <a:blip r:embed="rId2"/>
          <a:srcRect/>
          <a:stretch>
            <a:fillRect/>
          </a:stretch>
        </p:blipFill>
        <p:spPr bwMode="auto">
          <a:xfrm>
            <a:off x="2865438" y="1566863"/>
            <a:ext cx="420687" cy="401637"/>
          </a:xfrm>
          <a:prstGeom prst="rect">
            <a:avLst/>
          </a:prstGeom>
          <a:noFill/>
          <a:ln w="9525">
            <a:noFill/>
            <a:miter lim="800000"/>
            <a:headEnd/>
            <a:tailEnd/>
          </a:ln>
        </p:spPr>
      </p:pic>
      <p:pic>
        <p:nvPicPr>
          <p:cNvPr id="25617" name="Group 32"/>
          <p:cNvPicPr>
            <a:picLocks noChangeArrowheads="1"/>
          </p:cNvPicPr>
          <p:nvPr/>
        </p:nvPicPr>
        <p:blipFill>
          <a:blip r:embed="rId3"/>
          <a:srcRect/>
          <a:stretch>
            <a:fillRect/>
          </a:stretch>
        </p:blipFill>
        <p:spPr bwMode="auto">
          <a:xfrm>
            <a:off x="1079500" y="3273425"/>
            <a:ext cx="401638" cy="403225"/>
          </a:xfrm>
          <a:prstGeom prst="rect">
            <a:avLst/>
          </a:prstGeom>
          <a:noFill/>
          <a:ln w="9525">
            <a:noFill/>
            <a:miter lim="800000"/>
            <a:headEnd/>
            <a:tailEnd/>
          </a:ln>
        </p:spPr>
      </p:pic>
      <p:sp>
        <p:nvSpPr>
          <p:cNvPr id="25618" name="Freeform 60"/>
          <p:cNvSpPr>
            <a:spLocks noEditPoints="1"/>
          </p:cNvSpPr>
          <p:nvPr/>
        </p:nvSpPr>
        <p:spPr bwMode="auto">
          <a:xfrm>
            <a:off x="4643438" y="3343275"/>
            <a:ext cx="400050" cy="400050"/>
          </a:xfrm>
          <a:custGeom>
            <a:avLst/>
            <a:gdLst>
              <a:gd name="T0" fmla="*/ 1230775507 w 128"/>
              <a:gd name="T1" fmla="*/ 9766844 h 128"/>
              <a:gd name="T2" fmla="*/ 1211238699 w 128"/>
              <a:gd name="T3" fmla="*/ 0 h 128"/>
              <a:gd name="T4" fmla="*/ 1191705017 w 128"/>
              <a:gd name="T5" fmla="*/ 9766844 h 128"/>
              <a:gd name="T6" fmla="*/ 19536814 w 128"/>
              <a:gd name="T7" fmla="*/ 791214333 h 128"/>
              <a:gd name="T8" fmla="*/ 0 w 128"/>
              <a:gd name="T9" fmla="*/ 820518176 h 128"/>
              <a:gd name="T10" fmla="*/ 29303661 w 128"/>
              <a:gd name="T11" fmla="*/ 859588666 h 128"/>
              <a:gd name="T12" fmla="*/ 332113323 w 128"/>
              <a:gd name="T13" fmla="*/ 976806385 h 128"/>
              <a:gd name="T14" fmla="*/ 478634789 w 128"/>
              <a:gd name="T15" fmla="*/ 1230775507 h 128"/>
              <a:gd name="T16" fmla="*/ 507938438 w 128"/>
              <a:gd name="T17" fmla="*/ 1250312314 h 128"/>
              <a:gd name="T18" fmla="*/ 507938438 w 128"/>
              <a:gd name="T19" fmla="*/ 1250312314 h 128"/>
              <a:gd name="T20" fmla="*/ 537242086 w 128"/>
              <a:gd name="T21" fmla="*/ 1230775507 h 128"/>
              <a:gd name="T22" fmla="*/ 625156157 w 128"/>
              <a:gd name="T23" fmla="*/ 1094024105 h 128"/>
              <a:gd name="T24" fmla="*/ 1006110034 w 128"/>
              <a:gd name="T25" fmla="*/ 1250312314 h 128"/>
              <a:gd name="T26" fmla="*/ 1015880000 w 128"/>
              <a:gd name="T27" fmla="*/ 1250312314 h 128"/>
              <a:gd name="T28" fmla="*/ 1035413682 w 128"/>
              <a:gd name="T29" fmla="*/ 1240545473 h 128"/>
              <a:gd name="T30" fmla="*/ 1054950490 w 128"/>
              <a:gd name="T31" fmla="*/ 1221008665 h 128"/>
              <a:gd name="T32" fmla="*/ 1250312314 w 128"/>
              <a:gd name="T33" fmla="*/ 48840468 h 128"/>
              <a:gd name="T34" fmla="*/ 1230775507 w 128"/>
              <a:gd name="T35" fmla="*/ 9766844 h 128"/>
              <a:gd name="T36" fmla="*/ 126984609 w 128"/>
              <a:gd name="T37" fmla="*/ 810748015 h 128"/>
              <a:gd name="T38" fmla="*/ 1025646841 w 128"/>
              <a:gd name="T39" fmla="*/ 205128763 h 128"/>
              <a:gd name="T40" fmla="*/ 371186938 w 128"/>
              <a:gd name="T41" fmla="*/ 908429122 h 128"/>
              <a:gd name="T42" fmla="*/ 361416972 w 128"/>
              <a:gd name="T43" fmla="*/ 908429122 h 128"/>
              <a:gd name="T44" fmla="*/ 126984609 w 128"/>
              <a:gd name="T45" fmla="*/ 810748015 h 128"/>
              <a:gd name="T46" fmla="*/ 400490587 w 128"/>
              <a:gd name="T47" fmla="*/ 937735896 h 128"/>
              <a:gd name="T48" fmla="*/ 400490587 w 128"/>
              <a:gd name="T49" fmla="*/ 937735896 h 128"/>
              <a:gd name="T50" fmla="*/ 1142864561 w 128"/>
              <a:gd name="T51" fmla="*/ 146521417 h 128"/>
              <a:gd name="T52" fmla="*/ 507938438 w 128"/>
              <a:gd name="T53" fmla="*/ 1133094595 h 128"/>
              <a:gd name="T54" fmla="*/ 400490587 w 128"/>
              <a:gd name="T55" fmla="*/ 937735896 h 128"/>
              <a:gd name="T56" fmla="*/ 986573226 w 128"/>
              <a:gd name="T57" fmla="*/ 1152631402 h 128"/>
              <a:gd name="T58" fmla="*/ 654459806 w 128"/>
              <a:gd name="T59" fmla="*/ 1025646841 h 128"/>
              <a:gd name="T60" fmla="*/ 625156157 w 128"/>
              <a:gd name="T61" fmla="*/ 1015880000 h 128"/>
              <a:gd name="T62" fmla="*/ 1142864561 w 128"/>
              <a:gd name="T63" fmla="*/ 224665570 h 128"/>
              <a:gd name="T64" fmla="*/ 986573226 w 128"/>
              <a:gd name="T65" fmla="*/ 1152631402 h 1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8"/>
              <a:gd name="T100" fmla="*/ 0 h 128"/>
              <a:gd name="T101" fmla="*/ 128 w 128"/>
              <a:gd name="T102" fmla="*/ 128 h 1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8" h="128">
                <a:moveTo>
                  <a:pt x="126" y="1"/>
                </a:moveTo>
                <a:cubicBezTo>
                  <a:pt x="126" y="0"/>
                  <a:pt x="125" y="0"/>
                  <a:pt x="124" y="0"/>
                </a:cubicBezTo>
                <a:cubicBezTo>
                  <a:pt x="123" y="0"/>
                  <a:pt x="122" y="0"/>
                  <a:pt x="122" y="1"/>
                </a:cubicBezTo>
                <a:cubicBezTo>
                  <a:pt x="2" y="81"/>
                  <a:pt x="2" y="81"/>
                  <a:pt x="2" y="81"/>
                </a:cubicBezTo>
                <a:cubicBezTo>
                  <a:pt x="1" y="81"/>
                  <a:pt x="0" y="83"/>
                  <a:pt x="0" y="84"/>
                </a:cubicBezTo>
                <a:cubicBezTo>
                  <a:pt x="0" y="86"/>
                  <a:pt x="1" y="87"/>
                  <a:pt x="3" y="88"/>
                </a:cubicBezTo>
                <a:cubicBezTo>
                  <a:pt x="34" y="100"/>
                  <a:pt x="34" y="100"/>
                  <a:pt x="34" y="100"/>
                </a:cubicBezTo>
                <a:cubicBezTo>
                  <a:pt x="49" y="126"/>
                  <a:pt x="49" y="126"/>
                  <a:pt x="49" y="126"/>
                </a:cubicBezTo>
                <a:cubicBezTo>
                  <a:pt x="49" y="127"/>
                  <a:pt x="51" y="128"/>
                  <a:pt x="52" y="128"/>
                </a:cubicBezTo>
                <a:cubicBezTo>
                  <a:pt x="52" y="128"/>
                  <a:pt x="52" y="128"/>
                  <a:pt x="52" y="128"/>
                </a:cubicBezTo>
                <a:cubicBezTo>
                  <a:pt x="53" y="128"/>
                  <a:pt x="55" y="127"/>
                  <a:pt x="55" y="126"/>
                </a:cubicBezTo>
                <a:cubicBezTo>
                  <a:pt x="64" y="112"/>
                  <a:pt x="64" y="112"/>
                  <a:pt x="64" y="112"/>
                </a:cubicBezTo>
                <a:cubicBezTo>
                  <a:pt x="103" y="128"/>
                  <a:pt x="103" y="128"/>
                  <a:pt x="103" y="128"/>
                </a:cubicBezTo>
                <a:cubicBezTo>
                  <a:pt x="103" y="128"/>
                  <a:pt x="103" y="128"/>
                  <a:pt x="104" y="128"/>
                </a:cubicBezTo>
                <a:cubicBezTo>
                  <a:pt x="105" y="128"/>
                  <a:pt x="105" y="128"/>
                  <a:pt x="106" y="127"/>
                </a:cubicBezTo>
                <a:cubicBezTo>
                  <a:pt x="107" y="127"/>
                  <a:pt x="108" y="126"/>
                  <a:pt x="108" y="125"/>
                </a:cubicBezTo>
                <a:cubicBezTo>
                  <a:pt x="128" y="5"/>
                  <a:pt x="128" y="5"/>
                  <a:pt x="128" y="5"/>
                </a:cubicBezTo>
                <a:cubicBezTo>
                  <a:pt x="128" y="3"/>
                  <a:pt x="128" y="2"/>
                  <a:pt x="126" y="1"/>
                </a:cubicBezTo>
                <a:close/>
                <a:moveTo>
                  <a:pt x="13" y="83"/>
                </a:moveTo>
                <a:cubicBezTo>
                  <a:pt x="105" y="21"/>
                  <a:pt x="105" y="21"/>
                  <a:pt x="105" y="21"/>
                </a:cubicBezTo>
                <a:cubicBezTo>
                  <a:pt x="38" y="93"/>
                  <a:pt x="38" y="93"/>
                  <a:pt x="38" y="93"/>
                </a:cubicBezTo>
                <a:cubicBezTo>
                  <a:pt x="37" y="93"/>
                  <a:pt x="37" y="93"/>
                  <a:pt x="37" y="93"/>
                </a:cubicBezTo>
                <a:lnTo>
                  <a:pt x="13" y="83"/>
                </a:lnTo>
                <a:close/>
                <a:moveTo>
                  <a:pt x="41" y="96"/>
                </a:moveTo>
                <a:cubicBezTo>
                  <a:pt x="41" y="96"/>
                  <a:pt x="41" y="96"/>
                  <a:pt x="41" y="96"/>
                </a:cubicBezTo>
                <a:cubicBezTo>
                  <a:pt x="117" y="15"/>
                  <a:pt x="117" y="15"/>
                  <a:pt x="117" y="15"/>
                </a:cubicBezTo>
                <a:cubicBezTo>
                  <a:pt x="52" y="116"/>
                  <a:pt x="52" y="116"/>
                  <a:pt x="52" y="116"/>
                </a:cubicBezTo>
                <a:lnTo>
                  <a:pt x="41" y="96"/>
                </a:lnTo>
                <a:close/>
                <a:moveTo>
                  <a:pt x="101" y="118"/>
                </a:moveTo>
                <a:cubicBezTo>
                  <a:pt x="67" y="105"/>
                  <a:pt x="67" y="105"/>
                  <a:pt x="67" y="105"/>
                </a:cubicBezTo>
                <a:cubicBezTo>
                  <a:pt x="66" y="104"/>
                  <a:pt x="65" y="104"/>
                  <a:pt x="64" y="104"/>
                </a:cubicBezTo>
                <a:cubicBezTo>
                  <a:pt x="117" y="23"/>
                  <a:pt x="117" y="23"/>
                  <a:pt x="117" y="23"/>
                </a:cubicBezTo>
                <a:lnTo>
                  <a:pt x="101" y="118"/>
                </a:ln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pic>
        <p:nvPicPr>
          <p:cNvPr id="25619" name="Group 36"/>
          <p:cNvPicPr>
            <a:picLocks noChangeArrowheads="1"/>
          </p:cNvPicPr>
          <p:nvPr/>
        </p:nvPicPr>
        <p:blipFill>
          <a:blip r:embed="rId4"/>
          <a:srcRect/>
          <a:stretch>
            <a:fillRect/>
          </a:stretch>
        </p:blipFill>
        <p:spPr bwMode="auto">
          <a:xfrm>
            <a:off x="2859088" y="5187950"/>
            <a:ext cx="401637" cy="347663"/>
          </a:xfrm>
          <a:prstGeom prst="rect">
            <a:avLst/>
          </a:prstGeom>
          <a:noFill/>
          <a:ln w="9525">
            <a:noFill/>
            <a:miter lim="800000"/>
            <a:headEnd/>
            <a:tailEnd/>
          </a:ln>
        </p:spPr>
      </p:pic>
      <p:sp>
        <p:nvSpPr>
          <p:cNvPr id="25620" name="TextBox 19"/>
          <p:cNvSpPr txBox="1">
            <a:spLocks noChangeArrowheads="1"/>
          </p:cNvSpPr>
          <p:nvPr/>
        </p:nvSpPr>
        <p:spPr bwMode="auto">
          <a:xfrm>
            <a:off x="9363075" y="3238500"/>
            <a:ext cx="542925" cy="306388"/>
          </a:xfrm>
          <a:prstGeom prst="rect">
            <a:avLst/>
          </a:prstGeom>
          <a:noFill/>
          <a:ln w="9525">
            <a:noFill/>
            <a:miter lim="800000"/>
            <a:headEnd/>
            <a:tailEnd/>
          </a:ln>
        </p:spPr>
        <p:txBody>
          <a:bodyPr wrap="none">
            <a:spAutoFit/>
          </a:bodyPr>
          <a:lstStyle/>
          <a:p>
            <a:pPr eaLnBrk="1" hangingPunct="1"/>
            <a:r>
              <a:rPr lang="zh-CN" altLang="en-US" sz="1400" b="1">
                <a:solidFill>
                  <a:schemeClr val="bg1"/>
                </a:solidFill>
                <a:latin typeface="微软雅黑" pitchFamily="34" charset="-122"/>
                <a:ea typeface="微软雅黑" pitchFamily="34" charset="-122"/>
              </a:rPr>
              <a:t>计划</a:t>
            </a:r>
            <a:endParaRPr lang="id-ID" altLang="en-US" sz="1400" b="1">
              <a:solidFill>
                <a:schemeClr val="bg1"/>
              </a:solidFill>
              <a:latin typeface="微软雅黑" pitchFamily="34" charset="-122"/>
              <a:ea typeface="微软雅黑" pitchFamily="34" charset="-122"/>
            </a:endParaRPr>
          </a:p>
        </p:txBody>
      </p:sp>
      <p:sp>
        <p:nvSpPr>
          <p:cNvPr id="25621" name="Rectangle 20"/>
          <p:cNvSpPr>
            <a:spLocks noChangeArrowheads="1"/>
          </p:cNvSpPr>
          <p:nvPr/>
        </p:nvSpPr>
        <p:spPr bwMode="auto">
          <a:xfrm>
            <a:off x="9363075" y="3449638"/>
            <a:ext cx="2200275" cy="522287"/>
          </a:xfrm>
          <a:prstGeom prst="rect">
            <a:avLst/>
          </a:prstGeom>
          <a:noFill/>
          <a:ln w="9525">
            <a:noFill/>
            <a:miter lim="800000"/>
            <a:headEnd/>
            <a:tailEnd/>
          </a:ln>
        </p:spPr>
        <p:txBody>
          <a:bodyPr>
            <a:spAutoFit/>
          </a:bodyPr>
          <a:lstStyle/>
          <a:p>
            <a:pPr eaLnBrk="1" hangingPunct="1"/>
            <a:r>
              <a:rPr lang="zh-CN" altLang="en-US" sz="1400" dirty="0">
                <a:solidFill>
                  <a:schemeClr val="bg1"/>
                </a:solidFill>
                <a:latin typeface="微软雅黑" pitchFamily="34" charset="-122"/>
                <a:ea typeface="微软雅黑" pitchFamily="34" charset="-122"/>
              </a:rPr>
              <a:t>添加文字添加文字添加文字添加文字添加文字</a:t>
            </a:r>
            <a:endParaRPr lang="id-ID" altLang="en-US" sz="1400" dirty="0">
              <a:solidFill>
                <a:schemeClr val="bg1"/>
              </a:solidFill>
              <a:latin typeface="微软雅黑" pitchFamily="34" charset="-122"/>
              <a:ea typeface="微软雅黑" pitchFamily="34" charset="-122"/>
            </a:endParaRPr>
          </a:p>
        </p:txBody>
      </p:sp>
      <p:pic>
        <p:nvPicPr>
          <p:cNvPr id="25622" name="Group 40"/>
          <p:cNvPicPr>
            <a:picLocks noChangeArrowheads="1"/>
          </p:cNvPicPr>
          <p:nvPr/>
        </p:nvPicPr>
        <p:blipFill>
          <a:blip r:embed="rId5"/>
          <a:srcRect/>
          <a:stretch>
            <a:fillRect/>
          </a:stretch>
        </p:blipFill>
        <p:spPr bwMode="auto">
          <a:xfrm>
            <a:off x="8899525" y="3267075"/>
            <a:ext cx="415925" cy="403225"/>
          </a:xfrm>
          <a:prstGeom prst="rect">
            <a:avLst/>
          </a:prstGeom>
          <a:noFill/>
          <a:ln w="9525">
            <a:noFill/>
            <a:miter lim="800000"/>
            <a:headEnd/>
            <a:tailEnd/>
          </a:ln>
        </p:spPr>
      </p:pic>
      <p:sp>
        <p:nvSpPr>
          <p:cNvPr id="25623" name="TextBox 15"/>
          <p:cNvSpPr txBox="1">
            <a:spLocks noChangeArrowheads="1"/>
          </p:cNvSpPr>
          <p:nvPr/>
        </p:nvSpPr>
        <p:spPr bwMode="auto">
          <a:xfrm>
            <a:off x="6604000" y="3238500"/>
            <a:ext cx="544513" cy="306388"/>
          </a:xfrm>
          <a:prstGeom prst="rect">
            <a:avLst/>
          </a:prstGeom>
          <a:noFill/>
          <a:ln w="9525">
            <a:noFill/>
            <a:miter lim="800000"/>
            <a:headEnd/>
            <a:tailEnd/>
          </a:ln>
        </p:spPr>
        <p:txBody>
          <a:bodyPr wrap="none">
            <a:spAutoFit/>
          </a:bodyPr>
          <a:lstStyle/>
          <a:p>
            <a:pPr eaLnBrk="1" hangingPunct="1"/>
            <a:r>
              <a:rPr lang="zh-CN" altLang="en-US" sz="1400" b="1">
                <a:solidFill>
                  <a:schemeClr val="bg1"/>
                </a:solidFill>
                <a:latin typeface="微软雅黑" pitchFamily="34" charset="-122"/>
                <a:ea typeface="微软雅黑" pitchFamily="34" charset="-122"/>
              </a:rPr>
              <a:t>行动</a:t>
            </a:r>
            <a:endParaRPr lang="id-ID" altLang="en-US" sz="1400" b="1">
              <a:solidFill>
                <a:schemeClr val="bg1"/>
              </a:solidFill>
              <a:latin typeface="微软雅黑" pitchFamily="34" charset="-122"/>
              <a:ea typeface="微软雅黑" pitchFamily="34" charset="-122"/>
            </a:endParaRPr>
          </a:p>
        </p:txBody>
      </p:sp>
      <p:sp>
        <p:nvSpPr>
          <p:cNvPr id="25624" name="Rectangle 16"/>
          <p:cNvSpPr>
            <a:spLocks noChangeArrowheads="1"/>
          </p:cNvSpPr>
          <p:nvPr/>
        </p:nvSpPr>
        <p:spPr bwMode="auto">
          <a:xfrm>
            <a:off x="6604000" y="3449638"/>
            <a:ext cx="2200275" cy="522287"/>
          </a:xfrm>
          <a:prstGeom prst="rect">
            <a:avLst/>
          </a:prstGeom>
          <a:noFill/>
          <a:ln w="9525">
            <a:noFill/>
            <a:miter lim="800000"/>
            <a:headEnd/>
            <a:tailEnd/>
          </a:ln>
        </p:spPr>
        <p:txBody>
          <a:bodyPr>
            <a:spAutoFit/>
          </a:bodyPr>
          <a:lstStyle/>
          <a:p>
            <a:pPr eaLnBrk="1" hangingPunct="1"/>
            <a:r>
              <a:rPr lang="zh-CN" altLang="en-US" sz="1400" dirty="0">
                <a:solidFill>
                  <a:schemeClr val="bg1"/>
                </a:solidFill>
                <a:latin typeface="微软雅黑" pitchFamily="34" charset="-122"/>
                <a:ea typeface="微软雅黑" pitchFamily="34" charset="-122"/>
              </a:rPr>
              <a:t>添加文字添加文字添加文字添加文字添加文字</a:t>
            </a:r>
            <a:endParaRPr lang="id-ID" altLang="en-US" sz="1400" dirty="0">
              <a:solidFill>
                <a:schemeClr val="bg1"/>
              </a:solidFill>
              <a:latin typeface="微软雅黑" pitchFamily="34" charset="-122"/>
              <a:ea typeface="微软雅黑" pitchFamily="34" charset="-122"/>
            </a:endParaRPr>
          </a:p>
        </p:txBody>
      </p:sp>
      <p:pic>
        <p:nvPicPr>
          <p:cNvPr id="25625" name="Group 43"/>
          <p:cNvPicPr>
            <a:picLocks noChangeArrowheads="1"/>
          </p:cNvPicPr>
          <p:nvPr/>
        </p:nvPicPr>
        <p:blipFill>
          <a:blip r:embed="rId6"/>
          <a:srcRect/>
          <a:stretch>
            <a:fillRect/>
          </a:stretch>
        </p:blipFill>
        <p:spPr bwMode="auto">
          <a:xfrm>
            <a:off x="6145213" y="3267075"/>
            <a:ext cx="395287" cy="403225"/>
          </a:xfrm>
          <a:prstGeom prst="rect">
            <a:avLst/>
          </a:prstGeom>
          <a:noFill/>
          <a:ln w="9525">
            <a:noFill/>
            <a:miter lim="800000"/>
            <a:headEnd/>
            <a:tailEnd/>
          </a:ln>
        </p:spPr>
      </p:pic>
      <p:sp>
        <p:nvSpPr>
          <p:cNvPr id="25626" name="TextBox 17"/>
          <p:cNvSpPr txBox="1">
            <a:spLocks noChangeArrowheads="1"/>
          </p:cNvSpPr>
          <p:nvPr/>
        </p:nvSpPr>
        <p:spPr bwMode="auto">
          <a:xfrm>
            <a:off x="6607175" y="4660900"/>
            <a:ext cx="542925" cy="307975"/>
          </a:xfrm>
          <a:prstGeom prst="rect">
            <a:avLst/>
          </a:prstGeom>
          <a:noFill/>
          <a:ln w="9525">
            <a:noFill/>
            <a:miter lim="800000"/>
            <a:headEnd/>
            <a:tailEnd/>
          </a:ln>
        </p:spPr>
        <p:txBody>
          <a:bodyPr wrap="none">
            <a:spAutoFit/>
          </a:bodyPr>
          <a:lstStyle/>
          <a:p>
            <a:pPr eaLnBrk="1" hangingPunct="1"/>
            <a:r>
              <a:rPr lang="zh-CN" altLang="en-US" sz="1400" b="1">
                <a:solidFill>
                  <a:schemeClr val="bg1"/>
                </a:solidFill>
                <a:latin typeface="微软雅黑" pitchFamily="34" charset="-122"/>
                <a:ea typeface="微软雅黑" pitchFamily="34" charset="-122"/>
              </a:rPr>
              <a:t>要求</a:t>
            </a:r>
            <a:endParaRPr lang="id-ID" altLang="en-US" sz="1400" b="1">
              <a:solidFill>
                <a:schemeClr val="bg1"/>
              </a:solidFill>
              <a:latin typeface="微软雅黑" pitchFamily="34" charset="-122"/>
              <a:ea typeface="微软雅黑" pitchFamily="34" charset="-122"/>
            </a:endParaRPr>
          </a:p>
        </p:txBody>
      </p:sp>
      <p:sp>
        <p:nvSpPr>
          <p:cNvPr id="25627" name="Rectangle 18"/>
          <p:cNvSpPr>
            <a:spLocks noChangeArrowheads="1"/>
          </p:cNvSpPr>
          <p:nvPr/>
        </p:nvSpPr>
        <p:spPr bwMode="auto">
          <a:xfrm>
            <a:off x="6607175" y="4902200"/>
            <a:ext cx="2200275" cy="522288"/>
          </a:xfrm>
          <a:prstGeom prst="rect">
            <a:avLst/>
          </a:prstGeom>
          <a:noFill/>
          <a:ln w="9525">
            <a:noFill/>
            <a:miter lim="800000"/>
            <a:headEnd/>
            <a:tailEnd/>
          </a:ln>
        </p:spPr>
        <p:txBody>
          <a:bodyPr>
            <a:spAutoFit/>
          </a:bodyPr>
          <a:lstStyle/>
          <a:p>
            <a:pPr eaLnBrk="1" hangingPunct="1"/>
            <a:r>
              <a:rPr lang="zh-CN" altLang="en-US" sz="1400" dirty="0">
                <a:solidFill>
                  <a:schemeClr val="bg1"/>
                </a:solidFill>
                <a:latin typeface="微软雅黑" pitchFamily="34" charset="-122"/>
                <a:ea typeface="微软雅黑" pitchFamily="34" charset="-122"/>
              </a:rPr>
              <a:t>添加文字添加文字添加文字添加文字添加文字</a:t>
            </a:r>
            <a:endParaRPr lang="id-ID" altLang="en-US" sz="1400" dirty="0">
              <a:solidFill>
                <a:schemeClr val="bg1"/>
              </a:solidFill>
              <a:latin typeface="微软雅黑" pitchFamily="34" charset="-122"/>
              <a:ea typeface="微软雅黑" pitchFamily="34" charset="-122"/>
            </a:endParaRPr>
          </a:p>
        </p:txBody>
      </p:sp>
      <p:sp>
        <p:nvSpPr>
          <p:cNvPr id="25628" name="Freeform 60"/>
          <p:cNvSpPr>
            <a:spLocks noEditPoints="1"/>
          </p:cNvSpPr>
          <p:nvPr/>
        </p:nvSpPr>
        <p:spPr bwMode="auto">
          <a:xfrm>
            <a:off x="6142038" y="4719638"/>
            <a:ext cx="400050" cy="400050"/>
          </a:xfrm>
          <a:custGeom>
            <a:avLst/>
            <a:gdLst>
              <a:gd name="T0" fmla="*/ 1230775507 w 128"/>
              <a:gd name="T1" fmla="*/ 9766844 h 128"/>
              <a:gd name="T2" fmla="*/ 1211238699 w 128"/>
              <a:gd name="T3" fmla="*/ 0 h 128"/>
              <a:gd name="T4" fmla="*/ 1191705017 w 128"/>
              <a:gd name="T5" fmla="*/ 9766844 h 128"/>
              <a:gd name="T6" fmla="*/ 19536814 w 128"/>
              <a:gd name="T7" fmla="*/ 791214333 h 128"/>
              <a:gd name="T8" fmla="*/ 0 w 128"/>
              <a:gd name="T9" fmla="*/ 820518176 h 128"/>
              <a:gd name="T10" fmla="*/ 29303661 w 128"/>
              <a:gd name="T11" fmla="*/ 859588666 h 128"/>
              <a:gd name="T12" fmla="*/ 332113323 w 128"/>
              <a:gd name="T13" fmla="*/ 976806385 h 128"/>
              <a:gd name="T14" fmla="*/ 478634789 w 128"/>
              <a:gd name="T15" fmla="*/ 1230775507 h 128"/>
              <a:gd name="T16" fmla="*/ 507938438 w 128"/>
              <a:gd name="T17" fmla="*/ 1250312314 h 128"/>
              <a:gd name="T18" fmla="*/ 507938438 w 128"/>
              <a:gd name="T19" fmla="*/ 1250312314 h 128"/>
              <a:gd name="T20" fmla="*/ 537242086 w 128"/>
              <a:gd name="T21" fmla="*/ 1230775507 h 128"/>
              <a:gd name="T22" fmla="*/ 625156157 w 128"/>
              <a:gd name="T23" fmla="*/ 1094024105 h 128"/>
              <a:gd name="T24" fmla="*/ 1006110034 w 128"/>
              <a:gd name="T25" fmla="*/ 1250312314 h 128"/>
              <a:gd name="T26" fmla="*/ 1015880000 w 128"/>
              <a:gd name="T27" fmla="*/ 1250312314 h 128"/>
              <a:gd name="T28" fmla="*/ 1035413682 w 128"/>
              <a:gd name="T29" fmla="*/ 1240545473 h 128"/>
              <a:gd name="T30" fmla="*/ 1054950490 w 128"/>
              <a:gd name="T31" fmla="*/ 1221008665 h 128"/>
              <a:gd name="T32" fmla="*/ 1250312314 w 128"/>
              <a:gd name="T33" fmla="*/ 48840468 h 128"/>
              <a:gd name="T34" fmla="*/ 1230775507 w 128"/>
              <a:gd name="T35" fmla="*/ 9766844 h 128"/>
              <a:gd name="T36" fmla="*/ 126984609 w 128"/>
              <a:gd name="T37" fmla="*/ 810748015 h 128"/>
              <a:gd name="T38" fmla="*/ 1025646841 w 128"/>
              <a:gd name="T39" fmla="*/ 205128763 h 128"/>
              <a:gd name="T40" fmla="*/ 371186938 w 128"/>
              <a:gd name="T41" fmla="*/ 908429122 h 128"/>
              <a:gd name="T42" fmla="*/ 361416972 w 128"/>
              <a:gd name="T43" fmla="*/ 908429122 h 128"/>
              <a:gd name="T44" fmla="*/ 126984609 w 128"/>
              <a:gd name="T45" fmla="*/ 810748015 h 128"/>
              <a:gd name="T46" fmla="*/ 400490587 w 128"/>
              <a:gd name="T47" fmla="*/ 937735896 h 128"/>
              <a:gd name="T48" fmla="*/ 400490587 w 128"/>
              <a:gd name="T49" fmla="*/ 937735896 h 128"/>
              <a:gd name="T50" fmla="*/ 1142864561 w 128"/>
              <a:gd name="T51" fmla="*/ 146521417 h 128"/>
              <a:gd name="T52" fmla="*/ 507938438 w 128"/>
              <a:gd name="T53" fmla="*/ 1133094595 h 128"/>
              <a:gd name="T54" fmla="*/ 400490587 w 128"/>
              <a:gd name="T55" fmla="*/ 937735896 h 128"/>
              <a:gd name="T56" fmla="*/ 986573226 w 128"/>
              <a:gd name="T57" fmla="*/ 1152631402 h 128"/>
              <a:gd name="T58" fmla="*/ 654459806 w 128"/>
              <a:gd name="T59" fmla="*/ 1025646841 h 128"/>
              <a:gd name="T60" fmla="*/ 625156157 w 128"/>
              <a:gd name="T61" fmla="*/ 1015880000 h 128"/>
              <a:gd name="T62" fmla="*/ 1142864561 w 128"/>
              <a:gd name="T63" fmla="*/ 224665570 h 128"/>
              <a:gd name="T64" fmla="*/ 986573226 w 128"/>
              <a:gd name="T65" fmla="*/ 1152631402 h 1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8"/>
              <a:gd name="T100" fmla="*/ 0 h 128"/>
              <a:gd name="T101" fmla="*/ 128 w 128"/>
              <a:gd name="T102" fmla="*/ 128 h 1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8" h="128">
                <a:moveTo>
                  <a:pt x="126" y="1"/>
                </a:moveTo>
                <a:cubicBezTo>
                  <a:pt x="126" y="0"/>
                  <a:pt x="125" y="0"/>
                  <a:pt x="124" y="0"/>
                </a:cubicBezTo>
                <a:cubicBezTo>
                  <a:pt x="123" y="0"/>
                  <a:pt x="122" y="0"/>
                  <a:pt x="122" y="1"/>
                </a:cubicBezTo>
                <a:cubicBezTo>
                  <a:pt x="2" y="81"/>
                  <a:pt x="2" y="81"/>
                  <a:pt x="2" y="81"/>
                </a:cubicBezTo>
                <a:cubicBezTo>
                  <a:pt x="1" y="81"/>
                  <a:pt x="0" y="83"/>
                  <a:pt x="0" y="84"/>
                </a:cubicBezTo>
                <a:cubicBezTo>
                  <a:pt x="0" y="86"/>
                  <a:pt x="1" y="87"/>
                  <a:pt x="3" y="88"/>
                </a:cubicBezTo>
                <a:cubicBezTo>
                  <a:pt x="34" y="100"/>
                  <a:pt x="34" y="100"/>
                  <a:pt x="34" y="100"/>
                </a:cubicBezTo>
                <a:cubicBezTo>
                  <a:pt x="49" y="126"/>
                  <a:pt x="49" y="126"/>
                  <a:pt x="49" y="126"/>
                </a:cubicBezTo>
                <a:cubicBezTo>
                  <a:pt x="49" y="127"/>
                  <a:pt x="51" y="128"/>
                  <a:pt x="52" y="128"/>
                </a:cubicBezTo>
                <a:cubicBezTo>
                  <a:pt x="52" y="128"/>
                  <a:pt x="52" y="128"/>
                  <a:pt x="52" y="128"/>
                </a:cubicBezTo>
                <a:cubicBezTo>
                  <a:pt x="53" y="128"/>
                  <a:pt x="55" y="127"/>
                  <a:pt x="55" y="126"/>
                </a:cubicBezTo>
                <a:cubicBezTo>
                  <a:pt x="64" y="112"/>
                  <a:pt x="64" y="112"/>
                  <a:pt x="64" y="112"/>
                </a:cubicBezTo>
                <a:cubicBezTo>
                  <a:pt x="103" y="128"/>
                  <a:pt x="103" y="128"/>
                  <a:pt x="103" y="128"/>
                </a:cubicBezTo>
                <a:cubicBezTo>
                  <a:pt x="103" y="128"/>
                  <a:pt x="103" y="128"/>
                  <a:pt x="104" y="128"/>
                </a:cubicBezTo>
                <a:cubicBezTo>
                  <a:pt x="105" y="128"/>
                  <a:pt x="105" y="128"/>
                  <a:pt x="106" y="127"/>
                </a:cubicBezTo>
                <a:cubicBezTo>
                  <a:pt x="107" y="127"/>
                  <a:pt x="108" y="126"/>
                  <a:pt x="108" y="125"/>
                </a:cubicBezTo>
                <a:cubicBezTo>
                  <a:pt x="128" y="5"/>
                  <a:pt x="128" y="5"/>
                  <a:pt x="128" y="5"/>
                </a:cubicBezTo>
                <a:cubicBezTo>
                  <a:pt x="128" y="3"/>
                  <a:pt x="128" y="2"/>
                  <a:pt x="126" y="1"/>
                </a:cubicBezTo>
                <a:close/>
                <a:moveTo>
                  <a:pt x="13" y="83"/>
                </a:moveTo>
                <a:cubicBezTo>
                  <a:pt x="105" y="21"/>
                  <a:pt x="105" y="21"/>
                  <a:pt x="105" y="21"/>
                </a:cubicBezTo>
                <a:cubicBezTo>
                  <a:pt x="38" y="93"/>
                  <a:pt x="38" y="93"/>
                  <a:pt x="38" y="93"/>
                </a:cubicBezTo>
                <a:cubicBezTo>
                  <a:pt x="37" y="93"/>
                  <a:pt x="37" y="93"/>
                  <a:pt x="37" y="93"/>
                </a:cubicBezTo>
                <a:lnTo>
                  <a:pt x="13" y="83"/>
                </a:lnTo>
                <a:close/>
                <a:moveTo>
                  <a:pt x="41" y="96"/>
                </a:moveTo>
                <a:cubicBezTo>
                  <a:pt x="41" y="96"/>
                  <a:pt x="41" y="96"/>
                  <a:pt x="41" y="96"/>
                </a:cubicBezTo>
                <a:cubicBezTo>
                  <a:pt x="117" y="15"/>
                  <a:pt x="117" y="15"/>
                  <a:pt x="117" y="15"/>
                </a:cubicBezTo>
                <a:cubicBezTo>
                  <a:pt x="52" y="116"/>
                  <a:pt x="52" y="116"/>
                  <a:pt x="52" y="116"/>
                </a:cubicBezTo>
                <a:lnTo>
                  <a:pt x="41" y="96"/>
                </a:lnTo>
                <a:close/>
                <a:moveTo>
                  <a:pt x="101" y="118"/>
                </a:moveTo>
                <a:cubicBezTo>
                  <a:pt x="67" y="105"/>
                  <a:pt x="67" y="105"/>
                  <a:pt x="67" y="105"/>
                </a:cubicBezTo>
                <a:cubicBezTo>
                  <a:pt x="66" y="104"/>
                  <a:pt x="65" y="104"/>
                  <a:pt x="64" y="104"/>
                </a:cubicBezTo>
                <a:cubicBezTo>
                  <a:pt x="117" y="23"/>
                  <a:pt x="117" y="23"/>
                  <a:pt x="117" y="23"/>
                </a:cubicBezTo>
                <a:lnTo>
                  <a:pt x="101" y="118"/>
                </a:ln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sp>
        <p:nvSpPr>
          <p:cNvPr id="25629" name="TextBox 21"/>
          <p:cNvSpPr txBox="1">
            <a:spLocks noChangeArrowheads="1"/>
          </p:cNvSpPr>
          <p:nvPr/>
        </p:nvSpPr>
        <p:spPr bwMode="auto">
          <a:xfrm>
            <a:off x="9353550" y="4665663"/>
            <a:ext cx="542925" cy="307975"/>
          </a:xfrm>
          <a:prstGeom prst="rect">
            <a:avLst/>
          </a:prstGeom>
          <a:noFill/>
          <a:ln w="9525">
            <a:noFill/>
            <a:miter lim="800000"/>
            <a:headEnd/>
            <a:tailEnd/>
          </a:ln>
        </p:spPr>
        <p:txBody>
          <a:bodyPr wrap="none">
            <a:spAutoFit/>
          </a:bodyPr>
          <a:lstStyle/>
          <a:p>
            <a:pPr eaLnBrk="1" hangingPunct="1"/>
            <a:r>
              <a:rPr lang="zh-CN" altLang="en-US" sz="1400" b="1">
                <a:solidFill>
                  <a:schemeClr val="bg1"/>
                </a:solidFill>
                <a:latin typeface="微软雅黑" pitchFamily="34" charset="-122"/>
                <a:ea typeface="微软雅黑" pitchFamily="34" charset="-122"/>
              </a:rPr>
              <a:t>研究</a:t>
            </a:r>
            <a:endParaRPr lang="id-ID" altLang="en-US" sz="1400" b="1">
              <a:solidFill>
                <a:schemeClr val="bg1"/>
              </a:solidFill>
              <a:latin typeface="微软雅黑" pitchFamily="34" charset="-122"/>
              <a:ea typeface="微软雅黑" pitchFamily="34" charset="-122"/>
            </a:endParaRPr>
          </a:p>
        </p:txBody>
      </p:sp>
      <p:sp>
        <p:nvSpPr>
          <p:cNvPr id="25630" name="Rectangle 22"/>
          <p:cNvSpPr>
            <a:spLocks noChangeArrowheads="1"/>
          </p:cNvSpPr>
          <p:nvPr/>
        </p:nvSpPr>
        <p:spPr bwMode="auto">
          <a:xfrm>
            <a:off x="9353550" y="4897438"/>
            <a:ext cx="2200275" cy="522287"/>
          </a:xfrm>
          <a:prstGeom prst="rect">
            <a:avLst/>
          </a:prstGeom>
          <a:noFill/>
          <a:ln w="9525">
            <a:noFill/>
            <a:miter lim="800000"/>
            <a:headEnd/>
            <a:tailEnd/>
          </a:ln>
        </p:spPr>
        <p:txBody>
          <a:bodyPr>
            <a:spAutoFit/>
          </a:bodyPr>
          <a:lstStyle/>
          <a:p>
            <a:pPr eaLnBrk="1" hangingPunct="1"/>
            <a:r>
              <a:rPr lang="zh-CN" altLang="en-US" sz="1400" dirty="0">
                <a:solidFill>
                  <a:schemeClr val="bg1"/>
                </a:solidFill>
                <a:latin typeface="微软雅黑" pitchFamily="34" charset="-122"/>
                <a:ea typeface="微软雅黑" pitchFamily="34" charset="-122"/>
              </a:rPr>
              <a:t>添加文字添加文字添加文字添加文字添加文字</a:t>
            </a:r>
            <a:endParaRPr lang="id-ID" altLang="en-US" sz="1400" dirty="0">
              <a:solidFill>
                <a:schemeClr val="bg1"/>
              </a:solidFill>
              <a:latin typeface="微软雅黑" pitchFamily="34" charset="-122"/>
              <a:ea typeface="微软雅黑" pitchFamily="34" charset="-122"/>
            </a:endParaRPr>
          </a:p>
        </p:txBody>
      </p:sp>
      <p:pic>
        <p:nvPicPr>
          <p:cNvPr id="25631" name="Group 47"/>
          <p:cNvPicPr>
            <a:picLocks noChangeArrowheads="1"/>
          </p:cNvPicPr>
          <p:nvPr/>
        </p:nvPicPr>
        <p:blipFill>
          <a:blip r:embed="rId7"/>
          <a:srcRect/>
          <a:stretch>
            <a:fillRect/>
          </a:stretch>
        </p:blipFill>
        <p:spPr bwMode="auto">
          <a:xfrm>
            <a:off x="8912225" y="4748213"/>
            <a:ext cx="403225" cy="347662"/>
          </a:xfrm>
          <a:prstGeom prst="rect">
            <a:avLst/>
          </a:prstGeom>
          <a:noFill/>
          <a:ln w="9525">
            <a:noFill/>
            <a:miter lim="800000"/>
            <a:headEnd/>
            <a:tailEnd/>
          </a:ln>
        </p:spPr>
      </p:pic>
      <p:grpSp>
        <p:nvGrpSpPr>
          <p:cNvPr id="25632" name="组合 55"/>
          <p:cNvGrpSpPr>
            <a:grpSpLocks/>
          </p:cNvGrpSpPr>
          <p:nvPr/>
        </p:nvGrpSpPr>
        <p:grpSpPr bwMode="auto">
          <a:xfrm>
            <a:off x="6142038" y="1628775"/>
            <a:ext cx="5235575" cy="1045830"/>
            <a:chOff x="0" y="0"/>
            <a:chExt cx="5234729" cy="1045359"/>
          </a:xfrm>
        </p:grpSpPr>
        <p:sp>
          <p:nvSpPr>
            <p:cNvPr id="25633" name="TextBox 58"/>
            <p:cNvSpPr txBox="1">
              <a:spLocks noChangeArrowheads="1"/>
            </p:cNvSpPr>
            <p:nvPr/>
          </p:nvSpPr>
          <p:spPr bwMode="auto">
            <a:xfrm>
              <a:off x="0" y="0"/>
              <a:ext cx="2673389" cy="369166"/>
            </a:xfrm>
            <a:prstGeom prst="rect">
              <a:avLst/>
            </a:prstGeom>
            <a:noFill/>
            <a:ln w="9525">
              <a:noFill/>
              <a:miter lim="800000"/>
              <a:headEnd/>
              <a:tailEnd/>
            </a:ln>
          </p:spPr>
          <p:txBody>
            <a:bodyPr>
              <a:spAutoFit/>
            </a:bodyPr>
            <a:lstStyle/>
            <a:p>
              <a:pPr eaLnBrk="1" hangingPunct="1"/>
              <a:r>
                <a:rPr lang="zh-CN" altLang="en-US" b="1" dirty="0">
                  <a:solidFill>
                    <a:schemeClr val="bg1"/>
                  </a:solidFill>
                  <a:latin typeface="微软雅黑" pitchFamily="34" charset="-122"/>
                  <a:ea typeface="微软雅黑" pitchFamily="34" charset="-122"/>
                </a:rPr>
                <a:t>这里输入文字说明</a:t>
              </a:r>
              <a:endParaRPr lang="id-ID" altLang="en-US" b="1" dirty="0">
                <a:solidFill>
                  <a:schemeClr val="bg1"/>
                </a:solidFill>
                <a:latin typeface="微软雅黑" pitchFamily="34" charset="-122"/>
                <a:ea typeface="微软雅黑" pitchFamily="34" charset="-122"/>
              </a:endParaRPr>
            </a:p>
          </p:txBody>
        </p:sp>
        <p:sp>
          <p:nvSpPr>
            <p:cNvPr id="25634" name="Rectangle 59"/>
            <p:cNvSpPr>
              <a:spLocks noChangeArrowheads="1"/>
            </p:cNvSpPr>
            <p:nvPr/>
          </p:nvSpPr>
          <p:spPr bwMode="auto">
            <a:xfrm>
              <a:off x="0" y="307028"/>
              <a:ext cx="5234729" cy="738331"/>
            </a:xfrm>
            <a:prstGeom prst="rect">
              <a:avLst/>
            </a:prstGeom>
            <a:noFill/>
            <a:ln w="9525">
              <a:noFill/>
              <a:miter lim="800000"/>
              <a:headEnd/>
              <a:tailEnd/>
            </a:ln>
          </p:spPr>
          <p:txBody>
            <a:bodyPr>
              <a:spAutoFit/>
            </a:bodyPr>
            <a:lstStyle/>
            <a:p>
              <a:pPr algn="just" eaLnBrk="1" hangingPunct="1"/>
              <a:r>
                <a:rPr lang="zh-CN" altLang="en-US" sz="1400" dirty="0">
                  <a:solidFill>
                    <a:schemeClr val="bg1"/>
                  </a:solidFill>
                  <a:latin typeface="微软雅黑" pitchFamily="34" charset="-122"/>
                  <a:ea typeface="微软雅黑" pitchFamily="34" charset="-122"/>
                </a:rPr>
                <a:t>小这里输入文字说明这里输入文字说明这里输入文字说明这里输入文字说明这里输入文字说明这里输入文字说明这里输入文字说明这里输入文字说明这里输入文字说明。</a:t>
              </a:r>
            </a:p>
          </p:txBody>
        </p:sp>
      </p:grpSp>
    </p:spTree>
    <p:extLst>
      <p:ext uri="{BB962C8B-B14F-4D97-AF65-F5344CB8AC3E}">
        <p14:creationId xmlns:p14="http://schemas.microsoft.com/office/powerpoint/2010/main" val="948245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文本框 38"/>
          <p:cNvSpPr txBox="1">
            <a:spLocks noChangeArrowheads="1"/>
          </p:cNvSpPr>
          <p:nvPr/>
        </p:nvSpPr>
        <p:spPr bwMode="auto">
          <a:xfrm>
            <a:off x="519113" y="171450"/>
            <a:ext cx="2136775" cy="368300"/>
          </a:xfrm>
          <a:prstGeom prst="rect">
            <a:avLst/>
          </a:prstGeom>
          <a:noFill/>
          <a:ln w="9525">
            <a:noFill/>
            <a:miter lim="800000"/>
            <a:headEnd/>
            <a:tailEnd/>
          </a:ln>
        </p:spPr>
        <p:txBody>
          <a:bodyPr>
            <a:spAutoFit/>
          </a:bodyPr>
          <a:lstStyle/>
          <a:p>
            <a:pPr eaLnBrk="1" hangingPunct="1"/>
            <a:r>
              <a:rPr lang="zh-CN" altLang="en-US" b="1">
                <a:solidFill>
                  <a:schemeClr val="bg1"/>
                </a:solidFill>
                <a:latin typeface="微软雅黑" pitchFamily="34" charset="-122"/>
                <a:ea typeface="微软雅黑" pitchFamily="34" charset="-122"/>
              </a:rPr>
              <a:t>点此添加您的标题</a:t>
            </a:r>
          </a:p>
        </p:txBody>
      </p:sp>
      <p:grpSp>
        <p:nvGrpSpPr>
          <p:cNvPr id="28676" name="组合 3"/>
          <p:cNvGrpSpPr>
            <a:grpSpLocks/>
          </p:cNvGrpSpPr>
          <p:nvPr/>
        </p:nvGrpSpPr>
        <p:grpSpPr bwMode="auto">
          <a:xfrm>
            <a:off x="196850" y="182563"/>
            <a:ext cx="238125" cy="347662"/>
            <a:chOff x="0" y="0"/>
            <a:chExt cx="569789" cy="829904"/>
          </a:xfrm>
        </p:grpSpPr>
        <p:sp>
          <p:nvSpPr>
            <p:cNvPr id="28744" name="菱形 39"/>
            <p:cNvSpPr>
              <a:spLocks noChangeArrowheads="1"/>
            </p:cNvSpPr>
            <p:nvPr/>
          </p:nvSpPr>
          <p:spPr bwMode="auto">
            <a:xfrm>
              <a:off x="0" y="0"/>
              <a:ext cx="569789" cy="569790"/>
            </a:xfrm>
            <a:prstGeom prst="diamond">
              <a:avLst/>
            </a:prstGeom>
            <a:noFill/>
            <a:ln w="12700">
              <a:solidFill>
                <a:schemeClr val="bg1"/>
              </a:solid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sp>
          <p:nvSpPr>
            <p:cNvPr id="28745" name="菱形 40"/>
            <p:cNvSpPr>
              <a:spLocks noChangeArrowheads="1"/>
            </p:cNvSpPr>
            <p:nvPr/>
          </p:nvSpPr>
          <p:spPr bwMode="auto">
            <a:xfrm>
              <a:off x="0" y="260114"/>
              <a:ext cx="569789" cy="569790"/>
            </a:xfrm>
            <a:prstGeom prst="diamond">
              <a:avLst/>
            </a:prstGeom>
            <a:noFill/>
            <a:ln w="12700">
              <a:solidFill>
                <a:schemeClr val="bg1"/>
              </a:solidFill>
              <a:miter lim="800000"/>
              <a:headEnd/>
              <a:tailEnd/>
            </a:ln>
          </p:spPr>
          <p:txBody>
            <a:bodyPr anchor="ctr"/>
            <a:lstStyle/>
            <a:p>
              <a:pPr algn="ctr" eaLnBrk="1" hangingPunct="1"/>
              <a:endParaRPr lang="zh-CN" altLang="en-US" dirty="0">
                <a:solidFill>
                  <a:srgbClr val="FFFFFF"/>
                </a:solidFill>
                <a:ea typeface="微软雅黑" panose="020B0503020204020204" pitchFamily="34" charset="-122"/>
              </a:endParaRPr>
            </a:p>
          </p:txBody>
        </p:sp>
      </p:grpSp>
      <p:cxnSp>
        <p:nvCxnSpPr>
          <p:cNvPr id="28677" name="Straight Connector 88"/>
          <p:cNvCxnSpPr>
            <a:cxnSpLocks noChangeShapeType="1"/>
            <a:stCxn id="28738" idx="6"/>
          </p:cNvCxnSpPr>
          <p:nvPr/>
        </p:nvCxnSpPr>
        <p:spPr bwMode="auto">
          <a:xfrm>
            <a:off x="1600200" y="3613150"/>
            <a:ext cx="9077325" cy="6350"/>
          </a:xfrm>
          <a:prstGeom prst="line">
            <a:avLst/>
          </a:prstGeom>
          <a:noFill/>
          <a:ln w="19050">
            <a:solidFill>
              <a:schemeClr val="tx2"/>
            </a:solidFill>
            <a:round/>
            <a:headEnd/>
            <a:tailEnd/>
          </a:ln>
        </p:spPr>
      </p:cxnSp>
      <p:sp>
        <p:nvSpPr>
          <p:cNvPr id="28678" name="Oval 89"/>
          <p:cNvSpPr>
            <a:spLocks noChangeArrowheads="1"/>
          </p:cNvSpPr>
          <p:nvPr/>
        </p:nvSpPr>
        <p:spPr bwMode="auto">
          <a:xfrm>
            <a:off x="2401888" y="3529013"/>
            <a:ext cx="179387" cy="179387"/>
          </a:xfrm>
          <a:prstGeom prst="ellipse">
            <a:avLst/>
          </a:prstGeom>
          <a:solidFill>
            <a:schemeClr val="bg1">
              <a:alpha val="39999"/>
            </a:schemeClr>
          </a:solidFill>
          <a:ln w="9525">
            <a:noFill/>
            <a:round/>
            <a:headEnd/>
            <a:tailEnd/>
          </a:ln>
        </p:spPr>
        <p:txBody>
          <a:bodyPr/>
          <a:lstStyle/>
          <a:p>
            <a:pPr eaLnBrk="1" hangingPunct="1"/>
            <a:endParaRPr lang="en-US" altLang="zh-CN" dirty="0">
              <a:solidFill>
                <a:schemeClr val="bg1"/>
              </a:solidFill>
              <a:ea typeface="微软雅黑" panose="020B0503020204020204" pitchFamily="34" charset="-122"/>
            </a:endParaRPr>
          </a:p>
        </p:txBody>
      </p:sp>
      <p:sp>
        <p:nvSpPr>
          <p:cNvPr id="28679" name="Oval 90"/>
          <p:cNvSpPr>
            <a:spLocks noChangeArrowheads="1"/>
          </p:cNvSpPr>
          <p:nvPr/>
        </p:nvSpPr>
        <p:spPr bwMode="auto">
          <a:xfrm>
            <a:off x="3852863" y="3529013"/>
            <a:ext cx="180975" cy="179387"/>
          </a:xfrm>
          <a:prstGeom prst="ellipse">
            <a:avLst/>
          </a:prstGeom>
          <a:solidFill>
            <a:schemeClr val="bg1">
              <a:alpha val="39999"/>
            </a:schemeClr>
          </a:solidFill>
          <a:ln w="9525">
            <a:noFill/>
            <a:round/>
            <a:headEnd/>
            <a:tailEnd/>
          </a:ln>
        </p:spPr>
        <p:txBody>
          <a:bodyPr/>
          <a:lstStyle/>
          <a:p>
            <a:pPr eaLnBrk="1" hangingPunct="1"/>
            <a:endParaRPr lang="en-US" altLang="zh-CN" dirty="0">
              <a:solidFill>
                <a:schemeClr val="bg1"/>
              </a:solidFill>
              <a:ea typeface="微软雅黑" panose="020B0503020204020204" pitchFamily="34" charset="-122"/>
            </a:endParaRPr>
          </a:p>
        </p:txBody>
      </p:sp>
      <p:sp>
        <p:nvSpPr>
          <p:cNvPr id="28680" name="Oval 91"/>
          <p:cNvSpPr>
            <a:spLocks noChangeArrowheads="1"/>
          </p:cNvSpPr>
          <p:nvPr/>
        </p:nvSpPr>
        <p:spPr bwMode="auto">
          <a:xfrm>
            <a:off x="5302250" y="3529013"/>
            <a:ext cx="179388" cy="179387"/>
          </a:xfrm>
          <a:prstGeom prst="ellipse">
            <a:avLst/>
          </a:prstGeom>
          <a:solidFill>
            <a:schemeClr val="bg1">
              <a:alpha val="39999"/>
            </a:schemeClr>
          </a:solidFill>
          <a:ln w="9525">
            <a:noFill/>
            <a:round/>
            <a:headEnd/>
            <a:tailEnd/>
          </a:ln>
        </p:spPr>
        <p:txBody>
          <a:bodyPr/>
          <a:lstStyle/>
          <a:p>
            <a:pPr eaLnBrk="1" hangingPunct="1"/>
            <a:endParaRPr lang="en-US" altLang="zh-CN" dirty="0">
              <a:solidFill>
                <a:schemeClr val="bg1"/>
              </a:solidFill>
              <a:ea typeface="微软雅黑" panose="020B0503020204020204" pitchFamily="34" charset="-122"/>
            </a:endParaRPr>
          </a:p>
        </p:txBody>
      </p:sp>
      <p:sp>
        <p:nvSpPr>
          <p:cNvPr id="28681" name="Oval 92"/>
          <p:cNvSpPr>
            <a:spLocks noChangeArrowheads="1"/>
          </p:cNvSpPr>
          <p:nvPr/>
        </p:nvSpPr>
        <p:spPr bwMode="auto">
          <a:xfrm>
            <a:off x="6738938" y="3529013"/>
            <a:ext cx="180975" cy="179387"/>
          </a:xfrm>
          <a:prstGeom prst="ellipse">
            <a:avLst/>
          </a:prstGeom>
          <a:solidFill>
            <a:schemeClr val="bg1">
              <a:alpha val="39999"/>
            </a:schemeClr>
          </a:solidFill>
          <a:ln w="9525">
            <a:noFill/>
            <a:round/>
            <a:headEnd/>
            <a:tailEnd/>
          </a:ln>
        </p:spPr>
        <p:txBody>
          <a:bodyPr/>
          <a:lstStyle/>
          <a:p>
            <a:pPr eaLnBrk="1" hangingPunct="1"/>
            <a:endParaRPr lang="en-US" altLang="zh-CN" dirty="0">
              <a:solidFill>
                <a:schemeClr val="bg1"/>
              </a:solidFill>
              <a:ea typeface="微软雅黑" panose="020B0503020204020204" pitchFamily="34" charset="-122"/>
            </a:endParaRPr>
          </a:p>
        </p:txBody>
      </p:sp>
      <p:sp>
        <p:nvSpPr>
          <p:cNvPr id="28682" name="Oval 93"/>
          <p:cNvSpPr>
            <a:spLocks noChangeArrowheads="1"/>
          </p:cNvSpPr>
          <p:nvPr/>
        </p:nvSpPr>
        <p:spPr bwMode="auto">
          <a:xfrm>
            <a:off x="8164513" y="3517900"/>
            <a:ext cx="180975" cy="179388"/>
          </a:xfrm>
          <a:prstGeom prst="ellipse">
            <a:avLst/>
          </a:prstGeom>
          <a:solidFill>
            <a:schemeClr val="bg1">
              <a:alpha val="39999"/>
            </a:schemeClr>
          </a:solidFill>
          <a:ln w="9525">
            <a:noFill/>
            <a:round/>
            <a:headEnd/>
            <a:tailEnd/>
          </a:ln>
        </p:spPr>
        <p:txBody>
          <a:bodyPr/>
          <a:lstStyle/>
          <a:p>
            <a:pPr eaLnBrk="1" hangingPunct="1"/>
            <a:endParaRPr lang="en-US" altLang="zh-CN" dirty="0">
              <a:solidFill>
                <a:schemeClr val="bg1"/>
              </a:solidFill>
              <a:ea typeface="微软雅黑" panose="020B0503020204020204" pitchFamily="34" charset="-122"/>
            </a:endParaRPr>
          </a:p>
        </p:txBody>
      </p:sp>
      <p:sp>
        <p:nvSpPr>
          <p:cNvPr id="28683" name="Oval 94"/>
          <p:cNvSpPr>
            <a:spLocks noChangeArrowheads="1"/>
          </p:cNvSpPr>
          <p:nvPr/>
        </p:nvSpPr>
        <p:spPr bwMode="auto">
          <a:xfrm>
            <a:off x="9602788" y="3532188"/>
            <a:ext cx="179387" cy="179387"/>
          </a:xfrm>
          <a:prstGeom prst="ellipse">
            <a:avLst/>
          </a:prstGeom>
          <a:solidFill>
            <a:schemeClr val="bg1">
              <a:alpha val="39999"/>
            </a:schemeClr>
          </a:solidFill>
          <a:ln w="9525">
            <a:noFill/>
            <a:round/>
            <a:headEnd/>
            <a:tailEnd/>
          </a:ln>
        </p:spPr>
        <p:txBody>
          <a:bodyPr/>
          <a:lstStyle/>
          <a:p>
            <a:pPr eaLnBrk="1" hangingPunct="1"/>
            <a:endParaRPr lang="en-US" altLang="zh-CN" dirty="0">
              <a:solidFill>
                <a:schemeClr val="bg1"/>
              </a:solidFill>
              <a:ea typeface="微软雅黑" panose="020B0503020204020204" pitchFamily="34" charset="-122"/>
            </a:endParaRPr>
          </a:p>
        </p:txBody>
      </p:sp>
      <p:cxnSp>
        <p:nvCxnSpPr>
          <p:cNvPr id="28684" name="Straight Connector 95"/>
          <p:cNvCxnSpPr>
            <a:cxnSpLocks noChangeShapeType="1"/>
            <a:endCxn id="28740" idx="0"/>
          </p:cNvCxnSpPr>
          <p:nvPr/>
        </p:nvCxnSpPr>
        <p:spPr bwMode="auto">
          <a:xfrm>
            <a:off x="2492375" y="3708400"/>
            <a:ext cx="0" cy="239713"/>
          </a:xfrm>
          <a:prstGeom prst="line">
            <a:avLst/>
          </a:prstGeom>
          <a:noFill/>
          <a:ln w="19050">
            <a:solidFill>
              <a:schemeClr val="tx2"/>
            </a:solidFill>
            <a:round/>
            <a:headEnd/>
            <a:tailEnd/>
          </a:ln>
        </p:spPr>
      </p:cxnSp>
      <p:cxnSp>
        <p:nvCxnSpPr>
          <p:cNvPr id="28685" name="Straight Connector 96"/>
          <p:cNvCxnSpPr>
            <a:cxnSpLocks noChangeShapeType="1"/>
            <a:stCxn id="28728" idx="4"/>
          </p:cNvCxnSpPr>
          <p:nvPr/>
        </p:nvCxnSpPr>
        <p:spPr bwMode="auto">
          <a:xfrm>
            <a:off x="3943350" y="3205163"/>
            <a:ext cx="0" cy="323850"/>
          </a:xfrm>
          <a:prstGeom prst="line">
            <a:avLst/>
          </a:prstGeom>
          <a:noFill/>
          <a:ln w="19050">
            <a:solidFill>
              <a:srgbClr val="A5A5A5"/>
            </a:solidFill>
            <a:round/>
            <a:headEnd/>
            <a:tailEnd/>
          </a:ln>
        </p:spPr>
      </p:cxnSp>
      <p:cxnSp>
        <p:nvCxnSpPr>
          <p:cNvPr id="28686" name="Straight Connector 97"/>
          <p:cNvCxnSpPr>
            <a:cxnSpLocks noChangeShapeType="1"/>
            <a:endCxn id="28722" idx="0"/>
          </p:cNvCxnSpPr>
          <p:nvPr/>
        </p:nvCxnSpPr>
        <p:spPr bwMode="auto">
          <a:xfrm>
            <a:off x="5392738" y="3708400"/>
            <a:ext cx="0" cy="239713"/>
          </a:xfrm>
          <a:prstGeom prst="line">
            <a:avLst/>
          </a:prstGeom>
          <a:noFill/>
          <a:ln w="19050">
            <a:solidFill>
              <a:schemeClr val="tx2"/>
            </a:solidFill>
            <a:round/>
            <a:headEnd/>
            <a:tailEnd/>
          </a:ln>
        </p:spPr>
      </p:cxnSp>
      <p:cxnSp>
        <p:nvCxnSpPr>
          <p:cNvPr id="28687" name="Straight Connector 98"/>
          <p:cNvCxnSpPr>
            <a:cxnSpLocks noChangeShapeType="1"/>
            <a:stCxn id="28726" idx="4"/>
          </p:cNvCxnSpPr>
          <p:nvPr/>
        </p:nvCxnSpPr>
        <p:spPr bwMode="auto">
          <a:xfrm>
            <a:off x="6829425" y="3205163"/>
            <a:ext cx="0" cy="323850"/>
          </a:xfrm>
          <a:prstGeom prst="line">
            <a:avLst/>
          </a:prstGeom>
          <a:noFill/>
          <a:ln w="19050">
            <a:solidFill>
              <a:schemeClr val="tx2"/>
            </a:solidFill>
            <a:round/>
            <a:headEnd/>
            <a:tailEnd/>
          </a:ln>
        </p:spPr>
      </p:cxnSp>
      <p:cxnSp>
        <p:nvCxnSpPr>
          <p:cNvPr id="28688" name="Straight Connector 99"/>
          <p:cNvCxnSpPr>
            <a:cxnSpLocks noChangeShapeType="1"/>
            <a:endCxn id="28724" idx="0"/>
          </p:cNvCxnSpPr>
          <p:nvPr/>
        </p:nvCxnSpPr>
        <p:spPr bwMode="auto">
          <a:xfrm>
            <a:off x="8255000" y="3697288"/>
            <a:ext cx="0" cy="250825"/>
          </a:xfrm>
          <a:prstGeom prst="line">
            <a:avLst/>
          </a:prstGeom>
          <a:noFill/>
          <a:ln w="19050">
            <a:solidFill>
              <a:schemeClr val="tx2"/>
            </a:solidFill>
            <a:round/>
            <a:headEnd/>
            <a:tailEnd/>
          </a:ln>
        </p:spPr>
      </p:cxnSp>
      <p:cxnSp>
        <p:nvCxnSpPr>
          <p:cNvPr id="28689" name="Straight Connector 100"/>
          <p:cNvCxnSpPr>
            <a:cxnSpLocks noChangeShapeType="1"/>
            <a:stCxn id="28742" idx="4"/>
          </p:cNvCxnSpPr>
          <p:nvPr/>
        </p:nvCxnSpPr>
        <p:spPr bwMode="auto">
          <a:xfrm>
            <a:off x="9691688" y="3205163"/>
            <a:ext cx="0" cy="327025"/>
          </a:xfrm>
          <a:prstGeom prst="line">
            <a:avLst/>
          </a:prstGeom>
          <a:noFill/>
          <a:ln w="19050">
            <a:solidFill>
              <a:schemeClr val="tx2"/>
            </a:solidFill>
            <a:round/>
            <a:headEnd/>
            <a:tailEnd/>
          </a:ln>
        </p:spPr>
      </p:cxnSp>
      <p:cxnSp>
        <p:nvCxnSpPr>
          <p:cNvPr id="28690" name="Elbow Connector 101"/>
          <p:cNvCxnSpPr>
            <a:cxnSpLocks noChangeShapeType="1"/>
          </p:cNvCxnSpPr>
          <p:nvPr/>
        </p:nvCxnSpPr>
        <p:spPr bwMode="auto">
          <a:xfrm rot="16200000" flipV="1">
            <a:off x="3444081" y="2166144"/>
            <a:ext cx="506413" cy="492125"/>
          </a:xfrm>
          <a:prstGeom prst="bentConnector2">
            <a:avLst/>
          </a:prstGeom>
          <a:noFill/>
          <a:ln w="19050">
            <a:solidFill>
              <a:schemeClr val="tx2"/>
            </a:solidFill>
            <a:miter lim="800000"/>
            <a:headEnd/>
            <a:tailEnd/>
          </a:ln>
        </p:spPr>
      </p:cxnSp>
      <p:cxnSp>
        <p:nvCxnSpPr>
          <p:cNvPr id="28691" name="Elbow Connector 102"/>
          <p:cNvCxnSpPr>
            <a:cxnSpLocks noChangeShapeType="1"/>
          </p:cNvCxnSpPr>
          <p:nvPr/>
        </p:nvCxnSpPr>
        <p:spPr bwMode="auto">
          <a:xfrm rot="16200000" flipV="1">
            <a:off x="6361112" y="2205038"/>
            <a:ext cx="506413" cy="414338"/>
          </a:xfrm>
          <a:prstGeom prst="bentConnector2">
            <a:avLst/>
          </a:prstGeom>
          <a:noFill/>
          <a:ln w="19050">
            <a:solidFill>
              <a:schemeClr val="tx2"/>
            </a:solidFill>
            <a:miter lim="800000"/>
            <a:headEnd/>
            <a:tailEnd/>
          </a:ln>
        </p:spPr>
      </p:cxnSp>
      <p:cxnSp>
        <p:nvCxnSpPr>
          <p:cNvPr id="28692" name="Elbow Connector 103"/>
          <p:cNvCxnSpPr>
            <a:cxnSpLocks noChangeShapeType="1"/>
          </p:cNvCxnSpPr>
          <p:nvPr/>
        </p:nvCxnSpPr>
        <p:spPr bwMode="auto">
          <a:xfrm rot="16200000" flipV="1">
            <a:off x="9245600" y="2212975"/>
            <a:ext cx="506413" cy="398463"/>
          </a:xfrm>
          <a:prstGeom prst="bentConnector2">
            <a:avLst/>
          </a:prstGeom>
          <a:noFill/>
          <a:ln w="19050">
            <a:solidFill>
              <a:schemeClr val="tx2"/>
            </a:solidFill>
            <a:miter lim="800000"/>
            <a:headEnd/>
            <a:tailEnd/>
          </a:ln>
        </p:spPr>
      </p:cxnSp>
      <p:cxnSp>
        <p:nvCxnSpPr>
          <p:cNvPr id="28693" name="Elbow Connector 104"/>
          <p:cNvCxnSpPr>
            <a:cxnSpLocks noChangeShapeType="1"/>
            <a:stCxn id="28740" idx="4"/>
          </p:cNvCxnSpPr>
          <p:nvPr/>
        </p:nvCxnSpPr>
        <p:spPr bwMode="auto">
          <a:xfrm rot="16200000" flipH="1">
            <a:off x="2348707" y="4633118"/>
            <a:ext cx="571500" cy="284163"/>
          </a:xfrm>
          <a:prstGeom prst="bentConnector2">
            <a:avLst/>
          </a:prstGeom>
          <a:noFill/>
          <a:ln w="19050">
            <a:solidFill>
              <a:schemeClr val="tx2"/>
            </a:solidFill>
            <a:miter lim="800000"/>
            <a:headEnd/>
            <a:tailEnd/>
          </a:ln>
        </p:spPr>
      </p:cxnSp>
      <p:cxnSp>
        <p:nvCxnSpPr>
          <p:cNvPr id="28694" name="Elbow Connector 105"/>
          <p:cNvCxnSpPr>
            <a:cxnSpLocks noChangeShapeType="1"/>
            <a:stCxn id="28722" idx="4"/>
          </p:cNvCxnSpPr>
          <p:nvPr/>
        </p:nvCxnSpPr>
        <p:spPr bwMode="auto">
          <a:xfrm rot="16200000" flipH="1">
            <a:off x="5251451" y="4630737"/>
            <a:ext cx="571500" cy="288925"/>
          </a:xfrm>
          <a:prstGeom prst="bentConnector2">
            <a:avLst/>
          </a:prstGeom>
          <a:noFill/>
          <a:ln w="19050">
            <a:solidFill>
              <a:schemeClr val="tx2"/>
            </a:solidFill>
            <a:miter lim="800000"/>
            <a:headEnd/>
            <a:tailEnd/>
          </a:ln>
        </p:spPr>
      </p:cxnSp>
      <p:cxnSp>
        <p:nvCxnSpPr>
          <p:cNvPr id="28695" name="Elbow Connector 106"/>
          <p:cNvCxnSpPr>
            <a:cxnSpLocks noChangeShapeType="1"/>
          </p:cNvCxnSpPr>
          <p:nvPr/>
        </p:nvCxnSpPr>
        <p:spPr bwMode="auto">
          <a:xfrm rot="16200000" flipH="1">
            <a:off x="8110538" y="4633912"/>
            <a:ext cx="571500" cy="282575"/>
          </a:xfrm>
          <a:prstGeom prst="bentConnector2">
            <a:avLst/>
          </a:prstGeom>
          <a:noFill/>
          <a:ln w="19050">
            <a:solidFill>
              <a:schemeClr val="tx2"/>
            </a:solidFill>
            <a:miter lim="800000"/>
            <a:headEnd/>
            <a:tailEnd/>
          </a:ln>
        </p:spPr>
      </p:cxnSp>
      <p:grpSp>
        <p:nvGrpSpPr>
          <p:cNvPr id="28696" name="组合 25"/>
          <p:cNvGrpSpPr>
            <a:grpSpLocks/>
          </p:cNvGrpSpPr>
          <p:nvPr/>
        </p:nvGrpSpPr>
        <p:grpSpPr bwMode="auto">
          <a:xfrm>
            <a:off x="9421813" y="2665413"/>
            <a:ext cx="539750" cy="539750"/>
            <a:chOff x="0" y="0"/>
            <a:chExt cx="540000" cy="540000"/>
          </a:xfrm>
        </p:grpSpPr>
        <p:sp>
          <p:nvSpPr>
            <p:cNvPr id="28742" name="Oval 107"/>
            <p:cNvSpPr>
              <a:spLocks noChangeArrowheads="1"/>
            </p:cNvSpPr>
            <p:nvPr/>
          </p:nvSpPr>
          <p:spPr bwMode="auto">
            <a:xfrm>
              <a:off x="0" y="0"/>
              <a:ext cx="540000" cy="540000"/>
            </a:xfrm>
            <a:prstGeom prst="ellipse">
              <a:avLst/>
            </a:prstGeom>
            <a:solidFill>
              <a:schemeClr val="bg1">
                <a:alpha val="39999"/>
              </a:schemeClr>
            </a:solidFill>
            <a:ln w="9525">
              <a:noFill/>
              <a:round/>
              <a:headEnd/>
              <a:tailEnd/>
            </a:ln>
          </p:spPr>
          <p:txBody>
            <a:bodyPr/>
            <a:lstStyle/>
            <a:p>
              <a:pPr eaLnBrk="1" hangingPunct="1"/>
              <a:endParaRPr lang="en-US" altLang="zh-CN" dirty="0">
                <a:solidFill>
                  <a:schemeClr val="bg1"/>
                </a:solidFill>
                <a:ea typeface="微软雅黑" panose="020B0503020204020204" pitchFamily="34" charset="-122"/>
              </a:endParaRPr>
            </a:p>
          </p:txBody>
        </p:sp>
        <p:pic>
          <p:nvPicPr>
            <p:cNvPr id="28743" name="Group 108"/>
            <p:cNvPicPr>
              <a:picLocks noChangeArrowheads="1"/>
            </p:cNvPicPr>
            <p:nvPr/>
          </p:nvPicPr>
          <p:blipFill>
            <a:blip r:embed="rId2"/>
            <a:srcRect/>
            <a:stretch>
              <a:fillRect/>
            </a:stretch>
          </p:blipFill>
          <p:spPr bwMode="auto">
            <a:xfrm>
              <a:off x="111994" y="115072"/>
              <a:ext cx="310896" cy="286512"/>
            </a:xfrm>
            <a:prstGeom prst="rect">
              <a:avLst/>
            </a:prstGeom>
            <a:noFill/>
            <a:ln w="9525">
              <a:noFill/>
              <a:miter lim="800000"/>
              <a:headEnd/>
              <a:tailEnd/>
            </a:ln>
          </p:spPr>
        </p:pic>
      </p:grpSp>
      <p:grpSp>
        <p:nvGrpSpPr>
          <p:cNvPr id="28697" name="组合 33"/>
          <p:cNvGrpSpPr>
            <a:grpSpLocks/>
          </p:cNvGrpSpPr>
          <p:nvPr/>
        </p:nvGrpSpPr>
        <p:grpSpPr bwMode="auto">
          <a:xfrm>
            <a:off x="2222500" y="3948113"/>
            <a:ext cx="539750" cy="541337"/>
            <a:chOff x="0" y="0"/>
            <a:chExt cx="540000" cy="540000"/>
          </a:xfrm>
        </p:grpSpPr>
        <p:sp>
          <p:nvSpPr>
            <p:cNvPr id="28740" name="Oval 114"/>
            <p:cNvSpPr>
              <a:spLocks noChangeArrowheads="1"/>
            </p:cNvSpPr>
            <p:nvPr/>
          </p:nvSpPr>
          <p:spPr bwMode="auto">
            <a:xfrm>
              <a:off x="0" y="0"/>
              <a:ext cx="540000" cy="540000"/>
            </a:xfrm>
            <a:prstGeom prst="ellipse">
              <a:avLst/>
            </a:prstGeom>
            <a:solidFill>
              <a:schemeClr val="bg1">
                <a:alpha val="39999"/>
              </a:schemeClr>
            </a:solidFill>
            <a:ln w="9525">
              <a:noFill/>
              <a:round/>
              <a:headEnd/>
              <a:tailEnd/>
            </a:ln>
          </p:spPr>
          <p:txBody>
            <a:bodyPr/>
            <a:lstStyle/>
            <a:p>
              <a:pPr eaLnBrk="1" hangingPunct="1"/>
              <a:endParaRPr lang="en-US" altLang="zh-CN" dirty="0">
                <a:solidFill>
                  <a:schemeClr val="bg1"/>
                </a:solidFill>
                <a:ea typeface="微软雅黑" panose="020B0503020204020204" pitchFamily="34" charset="-122"/>
              </a:endParaRPr>
            </a:p>
          </p:txBody>
        </p:sp>
        <p:pic>
          <p:nvPicPr>
            <p:cNvPr id="28741" name="Group 115"/>
            <p:cNvPicPr>
              <a:picLocks noChangeArrowheads="1"/>
            </p:cNvPicPr>
            <p:nvPr/>
          </p:nvPicPr>
          <p:blipFill>
            <a:blip r:embed="rId3"/>
            <a:srcRect/>
            <a:stretch>
              <a:fillRect/>
            </a:stretch>
          </p:blipFill>
          <p:spPr bwMode="auto">
            <a:xfrm>
              <a:off x="106842" y="80569"/>
              <a:ext cx="304800" cy="371856"/>
            </a:xfrm>
            <a:prstGeom prst="rect">
              <a:avLst/>
            </a:prstGeom>
            <a:noFill/>
            <a:ln w="9525">
              <a:noFill/>
              <a:miter lim="800000"/>
              <a:headEnd/>
              <a:tailEnd/>
            </a:ln>
          </p:spPr>
        </p:pic>
      </p:grpSp>
      <p:grpSp>
        <p:nvGrpSpPr>
          <p:cNvPr id="28698" name="组合 44"/>
          <p:cNvGrpSpPr>
            <a:grpSpLocks/>
          </p:cNvGrpSpPr>
          <p:nvPr/>
        </p:nvGrpSpPr>
        <p:grpSpPr bwMode="auto">
          <a:xfrm>
            <a:off x="1060450" y="3343275"/>
            <a:ext cx="539750" cy="539750"/>
            <a:chOff x="0" y="0"/>
            <a:chExt cx="540000" cy="540000"/>
          </a:xfrm>
        </p:grpSpPr>
        <p:sp>
          <p:nvSpPr>
            <p:cNvPr id="28738" name="Oval 121"/>
            <p:cNvSpPr>
              <a:spLocks noChangeArrowheads="1"/>
            </p:cNvSpPr>
            <p:nvPr/>
          </p:nvSpPr>
          <p:spPr bwMode="auto">
            <a:xfrm>
              <a:off x="0" y="0"/>
              <a:ext cx="540000" cy="540000"/>
            </a:xfrm>
            <a:prstGeom prst="ellipse">
              <a:avLst/>
            </a:prstGeom>
            <a:solidFill>
              <a:schemeClr val="bg1">
                <a:alpha val="39999"/>
              </a:schemeClr>
            </a:solidFill>
            <a:ln w="9525">
              <a:noFill/>
              <a:round/>
              <a:headEnd/>
              <a:tailEnd/>
            </a:ln>
          </p:spPr>
          <p:txBody>
            <a:bodyPr/>
            <a:lstStyle/>
            <a:p>
              <a:pPr eaLnBrk="1" hangingPunct="1"/>
              <a:endParaRPr lang="en-US" altLang="zh-CN" dirty="0">
                <a:solidFill>
                  <a:schemeClr val="bg1"/>
                </a:solidFill>
                <a:ea typeface="微软雅黑" panose="020B0503020204020204" pitchFamily="34" charset="-122"/>
              </a:endParaRPr>
            </a:p>
          </p:txBody>
        </p:sp>
        <p:sp>
          <p:nvSpPr>
            <p:cNvPr id="28739" name="Freeform 37"/>
            <p:cNvSpPr>
              <a:spLocks/>
            </p:cNvSpPr>
            <p:nvPr/>
          </p:nvSpPr>
          <p:spPr bwMode="auto">
            <a:xfrm>
              <a:off x="96457" y="84019"/>
              <a:ext cx="329728" cy="327508"/>
            </a:xfrm>
            <a:custGeom>
              <a:avLst/>
              <a:gdLst>
                <a:gd name="T0" fmla="*/ 498981961 w 204"/>
                <a:gd name="T1" fmla="*/ 343578476 h 203"/>
                <a:gd name="T2" fmla="*/ 318720909 w 204"/>
                <a:gd name="T3" fmla="*/ 249875723 h 203"/>
                <a:gd name="T4" fmla="*/ 300433941 w 204"/>
                <a:gd name="T5" fmla="*/ 226450035 h 203"/>
                <a:gd name="T6" fmla="*/ 342233418 w 204"/>
                <a:gd name="T7" fmla="*/ 148362743 h 203"/>
                <a:gd name="T8" fmla="*/ 344845380 w 204"/>
                <a:gd name="T9" fmla="*/ 145760427 h 203"/>
                <a:gd name="T10" fmla="*/ 350070921 w 204"/>
                <a:gd name="T11" fmla="*/ 106717613 h 203"/>
                <a:gd name="T12" fmla="*/ 350070921 w 204"/>
                <a:gd name="T13" fmla="*/ 83291899 h 203"/>
                <a:gd name="T14" fmla="*/ 284758935 w 204"/>
                <a:gd name="T15" fmla="*/ 10410882 h 203"/>
                <a:gd name="T16" fmla="*/ 208997434 w 204"/>
                <a:gd name="T17" fmla="*/ 18219448 h 203"/>
                <a:gd name="T18" fmla="*/ 169809920 w 204"/>
                <a:gd name="T19" fmla="*/ 59866211 h 203"/>
                <a:gd name="T20" fmla="*/ 159360455 w 204"/>
                <a:gd name="T21" fmla="*/ 101511341 h 203"/>
                <a:gd name="T22" fmla="*/ 164585995 w 204"/>
                <a:gd name="T23" fmla="*/ 140554180 h 203"/>
                <a:gd name="T24" fmla="*/ 169809920 w 204"/>
                <a:gd name="T25" fmla="*/ 143158110 h 203"/>
                <a:gd name="T26" fmla="*/ 211609396 w 204"/>
                <a:gd name="T27" fmla="*/ 229052351 h 203"/>
                <a:gd name="T28" fmla="*/ 198547969 w 204"/>
                <a:gd name="T29" fmla="*/ 247271793 h 203"/>
                <a:gd name="T30" fmla="*/ 122786519 w 204"/>
                <a:gd name="T31" fmla="*/ 281109974 h 203"/>
                <a:gd name="T32" fmla="*/ 49636992 w 204"/>
                <a:gd name="T33" fmla="*/ 322755104 h 203"/>
                <a:gd name="T34" fmla="*/ 20900553 w 204"/>
                <a:gd name="T35" fmla="*/ 442487577 h 203"/>
                <a:gd name="T36" fmla="*/ 522494470 w 204"/>
                <a:gd name="T37" fmla="*/ 439883647 h 203"/>
                <a:gd name="T38" fmla="*/ 498981961 w 204"/>
                <a:gd name="T39" fmla="*/ 343578476 h 20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04"/>
                <a:gd name="T61" fmla="*/ 0 h 203"/>
                <a:gd name="T62" fmla="*/ 204 w 204"/>
                <a:gd name="T63" fmla="*/ 203 h 20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04" h="203">
                  <a:moveTo>
                    <a:pt x="191" y="132"/>
                  </a:moveTo>
                  <a:cubicBezTo>
                    <a:pt x="181" y="115"/>
                    <a:pt x="126" y="97"/>
                    <a:pt x="122" y="96"/>
                  </a:cubicBezTo>
                  <a:cubicBezTo>
                    <a:pt x="121" y="96"/>
                    <a:pt x="110" y="93"/>
                    <a:pt x="115" y="87"/>
                  </a:cubicBezTo>
                  <a:cubicBezTo>
                    <a:pt x="124" y="79"/>
                    <a:pt x="130" y="67"/>
                    <a:pt x="131" y="57"/>
                  </a:cubicBezTo>
                  <a:cubicBezTo>
                    <a:pt x="131" y="56"/>
                    <a:pt x="132" y="56"/>
                    <a:pt x="132" y="56"/>
                  </a:cubicBezTo>
                  <a:cubicBezTo>
                    <a:pt x="132" y="56"/>
                    <a:pt x="134" y="50"/>
                    <a:pt x="134" y="41"/>
                  </a:cubicBezTo>
                  <a:cubicBezTo>
                    <a:pt x="134" y="38"/>
                    <a:pt x="134" y="35"/>
                    <a:pt x="134" y="32"/>
                  </a:cubicBezTo>
                  <a:cubicBezTo>
                    <a:pt x="134" y="32"/>
                    <a:pt x="130" y="8"/>
                    <a:pt x="109" y="4"/>
                  </a:cubicBezTo>
                  <a:cubicBezTo>
                    <a:pt x="109" y="4"/>
                    <a:pt x="91" y="0"/>
                    <a:pt x="80" y="7"/>
                  </a:cubicBezTo>
                  <a:cubicBezTo>
                    <a:pt x="67" y="12"/>
                    <a:pt x="65" y="23"/>
                    <a:pt x="65" y="23"/>
                  </a:cubicBezTo>
                  <a:cubicBezTo>
                    <a:pt x="61" y="28"/>
                    <a:pt x="61" y="34"/>
                    <a:pt x="61" y="39"/>
                  </a:cubicBezTo>
                  <a:cubicBezTo>
                    <a:pt x="61" y="47"/>
                    <a:pt x="63" y="54"/>
                    <a:pt x="63" y="54"/>
                  </a:cubicBezTo>
                  <a:cubicBezTo>
                    <a:pt x="64" y="54"/>
                    <a:pt x="64" y="54"/>
                    <a:pt x="65" y="55"/>
                  </a:cubicBezTo>
                  <a:cubicBezTo>
                    <a:pt x="65" y="67"/>
                    <a:pt x="72" y="80"/>
                    <a:pt x="81" y="88"/>
                  </a:cubicBezTo>
                  <a:cubicBezTo>
                    <a:pt x="83" y="89"/>
                    <a:pt x="81" y="93"/>
                    <a:pt x="76" y="95"/>
                  </a:cubicBezTo>
                  <a:cubicBezTo>
                    <a:pt x="71" y="97"/>
                    <a:pt x="59" y="102"/>
                    <a:pt x="47" y="108"/>
                  </a:cubicBezTo>
                  <a:cubicBezTo>
                    <a:pt x="35" y="114"/>
                    <a:pt x="23" y="120"/>
                    <a:pt x="19" y="124"/>
                  </a:cubicBezTo>
                  <a:cubicBezTo>
                    <a:pt x="9" y="133"/>
                    <a:pt x="0" y="159"/>
                    <a:pt x="8" y="170"/>
                  </a:cubicBezTo>
                  <a:cubicBezTo>
                    <a:pt x="58" y="194"/>
                    <a:pt x="137" y="203"/>
                    <a:pt x="200" y="169"/>
                  </a:cubicBezTo>
                  <a:cubicBezTo>
                    <a:pt x="204" y="160"/>
                    <a:pt x="196" y="140"/>
                    <a:pt x="191" y="132"/>
                  </a:cubicBez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grpSp>
      <p:grpSp>
        <p:nvGrpSpPr>
          <p:cNvPr id="28699" name="组合 47"/>
          <p:cNvGrpSpPr>
            <a:grpSpLocks/>
          </p:cNvGrpSpPr>
          <p:nvPr/>
        </p:nvGrpSpPr>
        <p:grpSpPr bwMode="auto">
          <a:xfrm>
            <a:off x="10574338" y="3343275"/>
            <a:ext cx="539750" cy="539750"/>
            <a:chOff x="0" y="0"/>
            <a:chExt cx="540000" cy="540000"/>
          </a:xfrm>
        </p:grpSpPr>
        <p:sp>
          <p:nvSpPr>
            <p:cNvPr id="28733" name="Oval 123"/>
            <p:cNvSpPr>
              <a:spLocks noChangeArrowheads="1"/>
            </p:cNvSpPr>
            <p:nvPr/>
          </p:nvSpPr>
          <p:spPr bwMode="auto">
            <a:xfrm>
              <a:off x="0" y="0"/>
              <a:ext cx="540000" cy="540000"/>
            </a:xfrm>
            <a:prstGeom prst="ellipse">
              <a:avLst/>
            </a:prstGeom>
            <a:solidFill>
              <a:schemeClr val="bg1">
                <a:alpha val="39999"/>
              </a:schemeClr>
            </a:solidFill>
            <a:ln w="9525">
              <a:noFill/>
              <a:round/>
              <a:headEnd/>
              <a:tailEnd/>
            </a:ln>
          </p:spPr>
          <p:txBody>
            <a:bodyPr anchor="ctr"/>
            <a:lstStyle/>
            <a:p>
              <a:pPr algn="ctr" eaLnBrk="1" hangingPunct="1"/>
              <a:endParaRPr lang="en-US" altLang="zh-CN" dirty="0">
                <a:solidFill>
                  <a:schemeClr val="bg1"/>
                </a:solidFill>
                <a:ea typeface="微软雅黑" panose="020B0503020204020204" pitchFamily="34" charset="-122"/>
              </a:endParaRPr>
            </a:p>
          </p:txBody>
        </p:sp>
        <p:grpSp>
          <p:nvGrpSpPr>
            <p:cNvPr id="28734" name="Group 124"/>
            <p:cNvGrpSpPr>
              <a:grpSpLocks/>
            </p:cNvGrpSpPr>
            <p:nvPr/>
          </p:nvGrpSpPr>
          <p:grpSpPr bwMode="auto">
            <a:xfrm>
              <a:off x="99935" y="51066"/>
              <a:ext cx="340130" cy="395997"/>
              <a:chOff x="0" y="0"/>
              <a:chExt cx="340130" cy="395997"/>
            </a:xfrm>
          </p:grpSpPr>
          <p:sp>
            <p:nvSpPr>
              <p:cNvPr id="28735" name="Freeform 41"/>
              <p:cNvSpPr>
                <a:spLocks/>
              </p:cNvSpPr>
              <p:nvPr/>
            </p:nvSpPr>
            <p:spPr bwMode="auto">
              <a:xfrm>
                <a:off x="43543" y="0"/>
                <a:ext cx="296587" cy="279334"/>
              </a:xfrm>
              <a:custGeom>
                <a:avLst/>
                <a:gdLst>
                  <a:gd name="T0" fmla="*/ 387040069 w 150"/>
                  <a:gd name="T1" fmla="*/ 81262584 h 142"/>
                  <a:gd name="T2" fmla="*/ 0 w 150"/>
                  <a:gd name="T3" fmla="*/ 208961475 h 142"/>
                  <a:gd name="T4" fmla="*/ 125104331 w 150"/>
                  <a:gd name="T5" fmla="*/ 491444808 h 142"/>
                  <a:gd name="T6" fmla="*/ 586425666 w 150"/>
                  <a:gd name="T7" fmla="*/ 297962819 h 142"/>
                  <a:gd name="T8" fmla="*/ 387040069 w 150"/>
                  <a:gd name="T9" fmla="*/ 81262584 h 142"/>
                  <a:gd name="T10" fmla="*/ 0 60000 65536"/>
                  <a:gd name="T11" fmla="*/ 0 60000 65536"/>
                  <a:gd name="T12" fmla="*/ 0 60000 65536"/>
                  <a:gd name="T13" fmla="*/ 0 60000 65536"/>
                  <a:gd name="T14" fmla="*/ 0 60000 65536"/>
                  <a:gd name="T15" fmla="*/ 0 w 150"/>
                  <a:gd name="T16" fmla="*/ 0 h 142"/>
                  <a:gd name="T17" fmla="*/ 150 w 150"/>
                  <a:gd name="T18" fmla="*/ 142 h 142"/>
                </a:gdLst>
                <a:ahLst/>
                <a:cxnLst>
                  <a:cxn ang="T10">
                    <a:pos x="T0" y="T1"/>
                  </a:cxn>
                  <a:cxn ang="T11">
                    <a:pos x="T2" y="T3"/>
                  </a:cxn>
                  <a:cxn ang="T12">
                    <a:pos x="T4" y="T5"/>
                  </a:cxn>
                  <a:cxn ang="T13">
                    <a:pos x="T6" y="T7"/>
                  </a:cxn>
                  <a:cxn ang="T14">
                    <a:pos x="T8" y="T9"/>
                  </a:cxn>
                </a:cxnLst>
                <a:rect l="T15" t="T16" r="T17" b="T18"/>
                <a:pathLst>
                  <a:path w="150" h="142">
                    <a:moveTo>
                      <a:pt x="99" y="21"/>
                    </a:moveTo>
                    <a:cubicBezTo>
                      <a:pt x="83" y="0"/>
                      <a:pt x="47" y="80"/>
                      <a:pt x="0" y="54"/>
                    </a:cubicBezTo>
                    <a:cubicBezTo>
                      <a:pt x="17" y="93"/>
                      <a:pt x="26" y="111"/>
                      <a:pt x="32" y="127"/>
                    </a:cubicBezTo>
                    <a:cubicBezTo>
                      <a:pt x="69" y="142"/>
                      <a:pt x="104" y="63"/>
                      <a:pt x="150" y="77"/>
                    </a:cubicBezTo>
                    <a:cubicBezTo>
                      <a:pt x="140" y="46"/>
                      <a:pt x="117" y="45"/>
                      <a:pt x="99" y="21"/>
                    </a:cubicBez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sp>
            <p:nvSpPr>
              <p:cNvPr id="28736" name="Freeform 42"/>
              <p:cNvSpPr>
                <a:spLocks/>
              </p:cNvSpPr>
              <p:nvPr/>
            </p:nvSpPr>
            <p:spPr bwMode="auto">
              <a:xfrm>
                <a:off x="19718" y="112555"/>
                <a:ext cx="136380" cy="283442"/>
              </a:xfrm>
              <a:custGeom>
                <a:avLst/>
                <a:gdLst>
                  <a:gd name="T0" fmla="*/ 0 w 166"/>
                  <a:gd name="T1" fmla="*/ 4724855 h 345"/>
                  <a:gd name="T2" fmla="*/ 99220547 w 166"/>
                  <a:gd name="T3" fmla="*/ 232867752 h 345"/>
                  <a:gd name="T4" fmla="*/ 112045217 w 166"/>
                  <a:gd name="T5" fmla="*/ 226117727 h 345"/>
                  <a:gd name="T6" fmla="*/ 13499157 w 166"/>
                  <a:gd name="T7" fmla="*/ 0 h 345"/>
                  <a:gd name="T8" fmla="*/ 0 w 166"/>
                  <a:gd name="T9" fmla="*/ 4724855 h 345"/>
                  <a:gd name="T10" fmla="*/ 0 60000 65536"/>
                  <a:gd name="T11" fmla="*/ 0 60000 65536"/>
                  <a:gd name="T12" fmla="*/ 0 60000 65536"/>
                  <a:gd name="T13" fmla="*/ 0 60000 65536"/>
                  <a:gd name="T14" fmla="*/ 0 60000 65536"/>
                  <a:gd name="T15" fmla="*/ 0 w 166"/>
                  <a:gd name="T16" fmla="*/ 0 h 345"/>
                  <a:gd name="T17" fmla="*/ 166 w 166"/>
                  <a:gd name="T18" fmla="*/ 345 h 345"/>
                </a:gdLst>
                <a:ahLst/>
                <a:cxnLst>
                  <a:cxn ang="T10">
                    <a:pos x="T0" y="T1"/>
                  </a:cxn>
                  <a:cxn ang="T11">
                    <a:pos x="T2" y="T3"/>
                  </a:cxn>
                  <a:cxn ang="T12">
                    <a:pos x="T4" y="T5"/>
                  </a:cxn>
                  <a:cxn ang="T13">
                    <a:pos x="T6" y="T7"/>
                  </a:cxn>
                  <a:cxn ang="T14">
                    <a:pos x="T8" y="T9"/>
                  </a:cxn>
                </a:cxnLst>
                <a:rect l="T15" t="T16" r="T17" b="T18"/>
                <a:pathLst>
                  <a:path w="166" h="345">
                    <a:moveTo>
                      <a:pt x="0" y="7"/>
                    </a:moveTo>
                    <a:lnTo>
                      <a:pt x="147" y="345"/>
                    </a:lnTo>
                    <a:lnTo>
                      <a:pt x="166" y="335"/>
                    </a:lnTo>
                    <a:lnTo>
                      <a:pt x="20" y="0"/>
                    </a:lnTo>
                    <a:lnTo>
                      <a:pt x="0" y="7"/>
                    </a:ln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sp>
            <p:nvSpPr>
              <p:cNvPr id="28737" name="Freeform 43"/>
              <p:cNvSpPr>
                <a:spLocks/>
              </p:cNvSpPr>
              <p:nvPr/>
            </p:nvSpPr>
            <p:spPr bwMode="auto">
              <a:xfrm>
                <a:off x="0" y="74763"/>
                <a:ext cx="36149" cy="37792"/>
              </a:xfrm>
              <a:custGeom>
                <a:avLst/>
                <a:gdLst>
                  <a:gd name="T0" fmla="*/ 68564614 w 18"/>
                  <a:gd name="T1" fmla="*/ 23737352 h 19"/>
                  <a:gd name="T2" fmla="*/ 24199745 w 18"/>
                  <a:gd name="T3" fmla="*/ 7912450 h 19"/>
                  <a:gd name="T4" fmla="*/ 8067250 w 18"/>
                  <a:gd name="T5" fmla="*/ 51432918 h 19"/>
                  <a:gd name="T6" fmla="*/ 52432110 w 18"/>
                  <a:gd name="T7" fmla="*/ 67257830 h 19"/>
                  <a:gd name="T8" fmla="*/ 68564614 w 18"/>
                  <a:gd name="T9" fmla="*/ 23737352 h 19"/>
                  <a:gd name="T10" fmla="*/ 0 60000 65536"/>
                  <a:gd name="T11" fmla="*/ 0 60000 65536"/>
                  <a:gd name="T12" fmla="*/ 0 60000 65536"/>
                  <a:gd name="T13" fmla="*/ 0 60000 65536"/>
                  <a:gd name="T14" fmla="*/ 0 60000 65536"/>
                  <a:gd name="T15" fmla="*/ 0 w 18"/>
                  <a:gd name="T16" fmla="*/ 0 h 19"/>
                  <a:gd name="T17" fmla="*/ 18 w 18"/>
                  <a:gd name="T18" fmla="*/ 19 h 19"/>
                </a:gdLst>
                <a:ahLst/>
                <a:cxnLst>
                  <a:cxn ang="T10">
                    <a:pos x="T0" y="T1"/>
                  </a:cxn>
                  <a:cxn ang="T11">
                    <a:pos x="T2" y="T3"/>
                  </a:cxn>
                  <a:cxn ang="T12">
                    <a:pos x="T4" y="T5"/>
                  </a:cxn>
                  <a:cxn ang="T13">
                    <a:pos x="T6" y="T7"/>
                  </a:cxn>
                  <a:cxn ang="T14">
                    <a:pos x="T8" y="T9"/>
                  </a:cxn>
                </a:cxnLst>
                <a:rect l="T15" t="T16" r="T17" b="T18"/>
                <a:pathLst>
                  <a:path w="18" h="19">
                    <a:moveTo>
                      <a:pt x="17" y="6"/>
                    </a:moveTo>
                    <a:cubicBezTo>
                      <a:pt x="15" y="2"/>
                      <a:pt x="10" y="0"/>
                      <a:pt x="6" y="2"/>
                    </a:cubicBezTo>
                    <a:cubicBezTo>
                      <a:pt x="2" y="4"/>
                      <a:pt x="0" y="9"/>
                      <a:pt x="2" y="13"/>
                    </a:cubicBezTo>
                    <a:cubicBezTo>
                      <a:pt x="4" y="17"/>
                      <a:pt x="9" y="19"/>
                      <a:pt x="13" y="17"/>
                    </a:cubicBezTo>
                    <a:cubicBezTo>
                      <a:pt x="17" y="15"/>
                      <a:pt x="18" y="10"/>
                      <a:pt x="17" y="6"/>
                    </a:cubicBez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grpSp>
      </p:grpSp>
      <p:grpSp>
        <p:nvGrpSpPr>
          <p:cNvPr id="28700" name="组合 53"/>
          <p:cNvGrpSpPr>
            <a:grpSpLocks/>
          </p:cNvGrpSpPr>
          <p:nvPr/>
        </p:nvGrpSpPr>
        <p:grpSpPr bwMode="auto">
          <a:xfrm>
            <a:off x="3673475" y="2665413"/>
            <a:ext cx="539750" cy="539750"/>
            <a:chOff x="0" y="0"/>
            <a:chExt cx="540000" cy="540000"/>
          </a:xfrm>
        </p:grpSpPr>
        <p:sp>
          <p:nvSpPr>
            <p:cNvPr id="28728" name="Oval 128"/>
            <p:cNvSpPr>
              <a:spLocks noChangeArrowheads="1"/>
            </p:cNvSpPr>
            <p:nvPr/>
          </p:nvSpPr>
          <p:spPr bwMode="auto">
            <a:xfrm>
              <a:off x="0" y="0"/>
              <a:ext cx="540000" cy="540000"/>
            </a:xfrm>
            <a:prstGeom prst="ellipse">
              <a:avLst/>
            </a:prstGeom>
            <a:solidFill>
              <a:schemeClr val="bg1">
                <a:alpha val="39999"/>
              </a:schemeClr>
            </a:solidFill>
            <a:ln w="9525">
              <a:noFill/>
              <a:round/>
              <a:headEnd/>
              <a:tailEnd/>
            </a:ln>
          </p:spPr>
          <p:txBody>
            <a:bodyPr/>
            <a:lstStyle/>
            <a:p>
              <a:pPr eaLnBrk="1" hangingPunct="1"/>
              <a:endParaRPr lang="en-US" altLang="zh-CN" dirty="0">
                <a:solidFill>
                  <a:schemeClr val="bg1"/>
                </a:solidFill>
                <a:ea typeface="微软雅黑" panose="020B0503020204020204" pitchFamily="34" charset="-122"/>
              </a:endParaRPr>
            </a:p>
          </p:txBody>
        </p:sp>
        <p:grpSp>
          <p:nvGrpSpPr>
            <p:cNvPr id="28729" name="Group 129"/>
            <p:cNvGrpSpPr>
              <a:grpSpLocks/>
            </p:cNvGrpSpPr>
            <p:nvPr/>
          </p:nvGrpSpPr>
          <p:grpSpPr bwMode="auto">
            <a:xfrm>
              <a:off x="109510" y="151109"/>
              <a:ext cx="334197" cy="274440"/>
              <a:chOff x="0" y="0"/>
              <a:chExt cx="479426" cy="393701"/>
            </a:xfrm>
          </p:grpSpPr>
          <p:sp>
            <p:nvSpPr>
              <p:cNvPr id="28730" name="Freeform 47"/>
              <p:cNvSpPr>
                <a:spLocks/>
              </p:cNvSpPr>
              <p:nvPr/>
            </p:nvSpPr>
            <p:spPr bwMode="auto">
              <a:xfrm>
                <a:off x="33338" y="23813"/>
                <a:ext cx="374650" cy="369888"/>
              </a:xfrm>
              <a:custGeom>
                <a:avLst/>
                <a:gdLst>
                  <a:gd name="T0" fmla="*/ 0 w 152"/>
                  <a:gd name="T1" fmla="*/ 338946513 h 149"/>
                  <a:gd name="T2" fmla="*/ 279461752 w 152"/>
                  <a:gd name="T3" fmla="*/ 363597428 h 149"/>
                  <a:gd name="T4" fmla="*/ 279461752 w 152"/>
                  <a:gd name="T5" fmla="*/ 369758915 h 149"/>
                  <a:gd name="T6" fmla="*/ 334138524 w 152"/>
                  <a:gd name="T7" fmla="*/ 456037118 h 149"/>
                  <a:gd name="T8" fmla="*/ 121504900 w 152"/>
                  <a:gd name="T9" fmla="*/ 850446948 h 149"/>
                  <a:gd name="T10" fmla="*/ 115429164 w 152"/>
                  <a:gd name="T11" fmla="*/ 850446948 h 149"/>
                  <a:gd name="T12" fmla="*/ 85052949 w 152"/>
                  <a:gd name="T13" fmla="*/ 881259351 h 149"/>
                  <a:gd name="T14" fmla="*/ 115429164 w 152"/>
                  <a:gd name="T15" fmla="*/ 918235723 h 149"/>
                  <a:gd name="T16" fmla="*/ 176181634 w 152"/>
                  <a:gd name="T17" fmla="*/ 918235723 h 149"/>
                  <a:gd name="T18" fmla="*/ 212633585 w 152"/>
                  <a:gd name="T19" fmla="*/ 881259351 h 149"/>
                  <a:gd name="T20" fmla="*/ 182257370 w 152"/>
                  <a:gd name="T21" fmla="*/ 850446948 h 149"/>
                  <a:gd name="T22" fmla="*/ 407042427 w 152"/>
                  <a:gd name="T23" fmla="*/ 462198605 h 149"/>
                  <a:gd name="T24" fmla="*/ 413118163 w 152"/>
                  <a:gd name="T25" fmla="*/ 462198605 h 149"/>
                  <a:gd name="T26" fmla="*/ 589299719 w 152"/>
                  <a:gd name="T27" fmla="*/ 856608436 h 149"/>
                  <a:gd name="T28" fmla="*/ 564999240 w 152"/>
                  <a:gd name="T29" fmla="*/ 887423321 h 149"/>
                  <a:gd name="T30" fmla="*/ 601448727 w 152"/>
                  <a:gd name="T31" fmla="*/ 918235723 h 149"/>
                  <a:gd name="T32" fmla="*/ 662201312 w 152"/>
                  <a:gd name="T33" fmla="*/ 918235723 h 149"/>
                  <a:gd name="T34" fmla="*/ 698653263 w 152"/>
                  <a:gd name="T35" fmla="*/ 887423321 h 149"/>
                  <a:gd name="T36" fmla="*/ 668277048 w 152"/>
                  <a:gd name="T37" fmla="*/ 850446948 h 149"/>
                  <a:gd name="T38" fmla="*/ 479943865 w 152"/>
                  <a:gd name="T39" fmla="*/ 449873148 h 149"/>
                  <a:gd name="T40" fmla="*/ 522471552 w 152"/>
                  <a:gd name="T41" fmla="*/ 388248343 h 149"/>
                  <a:gd name="T42" fmla="*/ 923438243 w 152"/>
                  <a:gd name="T43" fmla="*/ 425222233 h 149"/>
                  <a:gd name="T44" fmla="*/ 923438243 w 152"/>
                  <a:gd name="T45" fmla="*/ 0 h 149"/>
                  <a:gd name="T46" fmla="*/ 0 w 152"/>
                  <a:gd name="T47" fmla="*/ 160228504 h 149"/>
                  <a:gd name="T48" fmla="*/ 0 w 152"/>
                  <a:gd name="T49" fmla="*/ 338946513 h 14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52"/>
                  <a:gd name="T76" fmla="*/ 0 h 149"/>
                  <a:gd name="T77" fmla="*/ 152 w 152"/>
                  <a:gd name="T78" fmla="*/ 149 h 14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52" h="149">
                    <a:moveTo>
                      <a:pt x="0" y="55"/>
                    </a:moveTo>
                    <a:cubicBezTo>
                      <a:pt x="46" y="59"/>
                      <a:pt x="46" y="59"/>
                      <a:pt x="46" y="59"/>
                    </a:cubicBezTo>
                    <a:cubicBezTo>
                      <a:pt x="46" y="60"/>
                      <a:pt x="46" y="60"/>
                      <a:pt x="46" y="60"/>
                    </a:cubicBezTo>
                    <a:cubicBezTo>
                      <a:pt x="46" y="66"/>
                      <a:pt x="50" y="72"/>
                      <a:pt x="55" y="74"/>
                    </a:cubicBezTo>
                    <a:cubicBezTo>
                      <a:pt x="41" y="100"/>
                      <a:pt x="24" y="129"/>
                      <a:pt x="20" y="138"/>
                    </a:cubicBezTo>
                    <a:cubicBezTo>
                      <a:pt x="19" y="138"/>
                      <a:pt x="19" y="138"/>
                      <a:pt x="19" y="138"/>
                    </a:cubicBezTo>
                    <a:cubicBezTo>
                      <a:pt x="16" y="138"/>
                      <a:pt x="14" y="140"/>
                      <a:pt x="14" y="143"/>
                    </a:cubicBezTo>
                    <a:cubicBezTo>
                      <a:pt x="14" y="146"/>
                      <a:pt x="16" y="149"/>
                      <a:pt x="19" y="149"/>
                    </a:cubicBezTo>
                    <a:cubicBezTo>
                      <a:pt x="29" y="149"/>
                      <a:pt x="29" y="149"/>
                      <a:pt x="29" y="149"/>
                    </a:cubicBezTo>
                    <a:cubicBezTo>
                      <a:pt x="32" y="149"/>
                      <a:pt x="35" y="146"/>
                      <a:pt x="35" y="143"/>
                    </a:cubicBezTo>
                    <a:cubicBezTo>
                      <a:pt x="35" y="141"/>
                      <a:pt x="33" y="139"/>
                      <a:pt x="30" y="138"/>
                    </a:cubicBezTo>
                    <a:cubicBezTo>
                      <a:pt x="67" y="75"/>
                      <a:pt x="67" y="75"/>
                      <a:pt x="67" y="75"/>
                    </a:cubicBezTo>
                    <a:cubicBezTo>
                      <a:pt x="68" y="75"/>
                      <a:pt x="68" y="75"/>
                      <a:pt x="68" y="75"/>
                    </a:cubicBezTo>
                    <a:cubicBezTo>
                      <a:pt x="97" y="139"/>
                      <a:pt x="97" y="139"/>
                      <a:pt x="97" y="139"/>
                    </a:cubicBezTo>
                    <a:cubicBezTo>
                      <a:pt x="95" y="140"/>
                      <a:pt x="93" y="141"/>
                      <a:pt x="93" y="144"/>
                    </a:cubicBezTo>
                    <a:cubicBezTo>
                      <a:pt x="93" y="146"/>
                      <a:pt x="96" y="149"/>
                      <a:pt x="99" y="149"/>
                    </a:cubicBezTo>
                    <a:cubicBezTo>
                      <a:pt x="109" y="149"/>
                      <a:pt x="109" y="149"/>
                      <a:pt x="109" y="149"/>
                    </a:cubicBezTo>
                    <a:cubicBezTo>
                      <a:pt x="112" y="149"/>
                      <a:pt x="115" y="146"/>
                      <a:pt x="115" y="144"/>
                    </a:cubicBezTo>
                    <a:cubicBezTo>
                      <a:pt x="115" y="141"/>
                      <a:pt x="113" y="139"/>
                      <a:pt x="110" y="138"/>
                    </a:cubicBezTo>
                    <a:cubicBezTo>
                      <a:pt x="79" y="73"/>
                      <a:pt x="79" y="73"/>
                      <a:pt x="79" y="73"/>
                    </a:cubicBezTo>
                    <a:cubicBezTo>
                      <a:pt x="82" y="71"/>
                      <a:pt x="85" y="67"/>
                      <a:pt x="86" y="63"/>
                    </a:cubicBezTo>
                    <a:cubicBezTo>
                      <a:pt x="152" y="69"/>
                      <a:pt x="152" y="69"/>
                      <a:pt x="152" y="69"/>
                    </a:cubicBezTo>
                    <a:cubicBezTo>
                      <a:pt x="152" y="0"/>
                      <a:pt x="152" y="0"/>
                      <a:pt x="152" y="0"/>
                    </a:cubicBezTo>
                    <a:cubicBezTo>
                      <a:pt x="0" y="26"/>
                      <a:pt x="0" y="26"/>
                      <a:pt x="0" y="26"/>
                    </a:cubicBezTo>
                    <a:lnTo>
                      <a:pt x="0" y="55"/>
                    </a:ln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sp>
            <p:nvSpPr>
              <p:cNvPr id="28731" name="Freeform 48"/>
              <p:cNvSpPr>
                <a:spLocks/>
              </p:cNvSpPr>
              <p:nvPr/>
            </p:nvSpPr>
            <p:spPr bwMode="auto">
              <a:xfrm>
                <a:off x="420688" y="0"/>
                <a:ext cx="58738" cy="219075"/>
              </a:xfrm>
              <a:custGeom>
                <a:avLst/>
                <a:gdLst>
                  <a:gd name="T0" fmla="*/ 71878176 w 24"/>
                  <a:gd name="T1" fmla="*/ 0 h 89"/>
                  <a:gd name="T2" fmla="*/ 0 w 24"/>
                  <a:gd name="T3" fmla="*/ 72708279 h 89"/>
                  <a:gd name="T4" fmla="*/ 0 w 24"/>
                  <a:gd name="T5" fmla="*/ 466548514 h 89"/>
                  <a:gd name="T6" fmla="*/ 71878176 w 24"/>
                  <a:gd name="T7" fmla="*/ 539256774 h 89"/>
                  <a:gd name="T8" fmla="*/ 143756353 w 24"/>
                  <a:gd name="T9" fmla="*/ 466548514 h 89"/>
                  <a:gd name="T10" fmla="*/ 143756353 w 24"/>
                  <a:gd name="T11" fmla="*/ 72708279 h 89"/>
                  <a:gd name="T12" fmla="*/ 71878176 w 24"/>
                  <a:gd name="T13" fmla="*/ 0 h 89"/>
                  <a:gd name="T14" fmla="*/ 0 60000 65536"/>
                  <a:gd name="T15" fmla="*/ 0 60000 65536"/>
                  <a:gd name="T16" fmla="*/ 0 60000 65536"/>
                  <a:gd name="T17" fmla="*/ 0 60000 65536"/>
                  <a:gd name="T18" fmla="*/ 0 60000 65536"/>
                  <a:gd name="T19" fmla="*/ 0 60000 65536"/>
                  <a:gd name="T20" fmla="*/ 0 60000 65536"/>
                  <a:gd name="T21" fmla="*/ 0 w 24"/>
                  <a:gd name="T22" fmla="*/ 0 h 89"/>
                  <a:gd name="T23" fmla="*/ 24 w 24"/>
                  <a:gd name="T24" fmla="*/ 89 h 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 h="89">
                    <a:moveTo>
                      <a:pt x="12" y="0"/>
                    </a:moveTo>
                    <a:cubicBezTo>
                      <a:pt x="6" y="0"/>
                      <a:pt x="0" y="6"/>
                      <a:pt x="0" y="12"/>
                    </a:cubicBezTo>
                    <a:cubicBezTo>
                      <a:pt x="0" y="77"/>
                      <a:pt x="0" y="77"/>
                      <a:pt x="0" y="77"/>
                    </a:cubicBezTo>
                    <a:cubicBezTo>
                      <a:pt x="0" y="84"/>
                      <a:pt x="6" y="89"/>
                      <a:pt x="12" y="89"/>
                    </a:cubicBezTo>
                    <a:cubicBezTo>
                      <a:pt x="19" y="89"/>
                      <a:pt x="24" y="84"/>
                      <a:pt x="24" y="77"/>
                    </a:cubicBezTo>
                    <a:cubicBezTo>
                      <a:pt x="24" y="12"/>
                      <a:pt x="24" y="12"/>
                      <a:pt x="24" y="12"/>
                    </a:cubicBezTo>
                    <a:cubicBezTo>
                      <a:pt x="24" y="6"/>
                      <a:pt x="19" y="0"/>
                      <a:pt x="12" y="0"/>
                    </a:cubicBez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sp>
            <p:nvSpPr>
              <p:cNvPr id="28732" name="Freeform 49"/>
              <p:cNvSpPr>
                <a:spLocks/>
              </p:cNvSpPr>
              <p:nvPr/>
            </p:nvSpPr>
            <p:spPr bwMode="auto">
              <a:xfrm>
                <a:off x="0" y="85725"/>
                <a:ext cx="20638" cy="79375"/>
              </a:xfrm>
              <a:custGeom>
                <a:avLst/>
                <a:gdLst>
                  <a:gd name="T0" fmla="*/ 26620438 w 8"/>
                  <a:gd name="T1" fmla="*/ 0 h 32"/>
                  <a:gd name="T2" fmla="*/ 0 w 8"/>
                  <a:gd name="T3" fmla="*/ 24611209 h 32"/>
                  <a:gd name="T4" fmla="*/ 0 w 8"/>
                  <a:gd name="T5" fmla="*/ 172275991 h 32"/>
                  <a:gd name="T6" fmla="*/ 26620438 w 8"/>
                  <a:gd name="T7" fmla="*/ 196887191 h 32"/>
                  <a:gd name="T8" fmla="*/ 53240875 w 8"/>
                  <a:gd name="T9" fmla="*/ 172275991 h 32"/>
                  <a:gd name="T10" fmla="*/ 53240875 w 8"/>
                  <a:gd name="T11" fmla="*/ 24611209 h 32"/>
                  <a:gd name="T12" fmla="*/ 26620438 w 8"/>
                  <a:gd name="T13" fmla="*/ 0 h 32"/>
                  <a:gd name="T14" fmla="*/ 0 60000 65536"/>
                  <a:gd name="T15" fmla="*/ 0 60000 65536"/>
                  <a:gd name="T16" fmla="*/ 0 60000 65536"/>
                  <a:gd name="T17" fmla="*/ 0 60000 65536"/>
                  <a:gd name="T18" fmla="*/ 0 60000 65536"/>
                  <a:gd name="T19" fmla="*/ 0 60000 65536"/>
                  <a:gd name="T20" fmla="*/ 0 60000 65536"/>
                  <a:gd name="T21" fmla="*/ 0 w 8"/>
                  <a:gd name="T22" fmla="*/ 0 h 32"/>
                  <a:gd name="T23" fmla="*/ 8 w 8"/>
                  <a:gd name="T24" fmla="*/ 32 h 3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32">
                    <a:moveTo>
                      <a:pt x="4" y="0"/>
                    </a:moveTo>
                    <a:cubicBezTo>
                      <a:pt x="2" y="0"/>
                      <a:pt x="0" y="2"/>
                      <a:pt x="0" y="4"/>
                    </a:cubicBezTo>
                    <a:cubicBezTo>
                      <a:pt x="0" y="28"/>
                      <a:pt x="0" y="28"/>
                      <a:pt x="0" y="28"/>
                    </a:cubicBezTo>
                    <a:cubicBezTo>
                      <a:pt x="0" y="30"/>
                      <a:pt x="2" y="32"/>
                      <a:pt x="4" y="32"/>
                    </a:cubicBezTo>
                    <a:cubicBezTo>
                      <a:pt x="7" y="32"/>
                      <a:pt x="8" y="30"/>
                      <a:pt x="8" y="28"/>
                    </a:cubicBezTo>
                    <a:cubicBezTo>
                      <a:pt x="8" y="4"/>
                      <a:pt x="8" y="4"/>
                      <a:pt x="8" y="4"/>
                    </a:cubicBezTo>
                    <a:cubicBezTo>
                      <a:pt x="8" y="2"/>
                      <a:pt x="7" y="0"/>
                      <a:pt x="4" y="0"/>
                    </a:cubicBezTo>
                    <a:close/>
                  </a:path>
                </a:pathLst>
              </a:custGeom>
              <a:solidFill>
                <a:schemeClr val="bg1"/>
              </a:solidFill>
              <a:ln w="9525">
                <a:noFill/>
                <a:round/>
                <a:headEnd/>
                <a:tailEnd/>
              </a:ln>
            </p:spPr>
            <p:txBody>
              <a:bodyPr/>
              <a:lstStyle/>
              <a:p>
                <a:endParaRPr lang="zh-CN" altLang="en-US" dirty="0">
                  <a:ea typeface="微软雅黑" panose="020B0503020204020204" pitchFamily="34" charset="-122"/>
                </a:endParaRPr>
              </a:p>
            </p:txBody>
          </p:sp>
        </p:grpSp>
      </p:grpSp>
      <p:grpSp>
        <p:nvGrpSpPr>
          <p:cNvPr id="28701" name="组合 59"/>
          <p:cNvGrpSpPr>
            <a:grpSpLocks/>
          </p:cNvGrpSpPr>
          <p:nvPr/>
        </p:nvGrpSpPr>
        <p:grpSpPr bwMode="auto">
          <a:xfrm>
            <a:off x="6559550" y="2665413"/>
            <a:ext cx="539750" cy="539750"/>
            <a:chOff x="0" y="0"/>
            <a:chExt cx="540000" cy="540000"/>
          </a:xfrm>
        </p:grpSpPr>
        <p:sp>
          <p:nvSpPr>
            <p:cNvPr id="28726" name="Oval 133"/>
            <p:cNvSpPr>
              <a:spLocks noChangeArrowheads="1"/>
            </p:cNvSpPr>
            <p:nvPr/>
          </p:nvSpPr>
          <p:spPr bwMode="auto">
            <a:xfrm>
              <a:off x="0" y="0"/>
              <a:ext cx="540000" cy="540000"/>
            </a:xfrm>
            <a:prstGeom prst="ellipse">
              <a:avLst/>
            </a:prstGeom>
            <a:solidFill>
              <a:schemeClr val="bg1">
                <a:alpha val="39999"/>
              </a:schemeClr>
            </a:solidFill>
            <a:ln w="9525">
              <a:noFill/>
              <a:round/>
              <a:headEnd/>
              <a:tailEnd/>
            </a:ln>
          </p:spPr>
          <p:txBody>
            <a:bodyPr/>
            <a:lstStyle/>
            <a:p>
              <a:pPr eaLnBrk="1" hangingPunct="1"/>
              <a:endParaRPr lang="en-US" altLang="zh-CN" dirty="0">
                <a:solidFill>
                  <a:schemeClr val="bg1"/>
                </a:solidFill>
                <a:ea typeface="微软雅黑" panose="020B0503020204020204" pitchFamily="34" charset="-122"/>
              </a:endParaRPr>
            </a:p>
          </p:txBody>
        </p:sp>
        <p:pic>
          <p:nvPicPr>
            <p:cNvPr id="28727" name="Group 134"/>
            <p:cNvPicPr>
              <a:picLocks noChangeArrowheads="1"/>
            </p:cNvPicPr>
            <p:nvPr/>
          </p:nvPicPr>
          <p:blipFill>
            <a:blip r:embed="rId4"/>
            <a:srcRect/>
            <a:stretch>
              <a:fillRect/>
            </a:stretch>
          </p:blipFill>
          <p:spPr bwMode="auto">
            <a:xfrm>
              <a:off x="66799" y="121168"/>
              <a:ext cx="426720" cy="280416"/>
            </a:xfrm>
            <a:prstGeom prst="rect">
              <a:avLst/>
            </a:prstGeom>
            <a:noFill/>
            <a:ln w="9525">
              <a:noFill/>
              <a:miter lim="800000"/>
              <a:headEnd/>
              <a:tailEnd/>
            </a:ln>
          </p:spPr>
        </p:pic>
      </p:grpSp>
      <p:grpSp>
        <p:nvGrpSpPr>
          <p:cNvPr id="28702" name="组合 65"/>
          <p:cNvGrpSpPr>
            <a:grpSpLocks/>
          </p:cNvGrpSpPr>
          <p:nvPr/>
        </p:nvGrpSpPr>
        <p:grpSpPr bwMode="auto">
          <a:xfrm>
            <a:off x="7985125" y="3948113"/>
            <a:ext cx="539750" cy="541337"/>
            <a:chOff x="0" y="0"/>
            <a:chExt cx="540000" cy="540000"/>
          </a:xfrm>
        </p:grpSpPr>
        <p:sp>
          <p:nvSpPr>
            <p:cNvPr id="28724" name="Oval 138"/>
            <p:cNvSpPr>
              <a:spLocks noChangeArrowheads="1"/>
            </p:cNvSpPr>
            <p:nvPr/>
          </p:nvSpPr>
          <p:spPr bwMode="auto">
            <a:xfrm>
              <a:off x="0" y="0"/>
              <a:ext cx="540000" cy="540000"/>
            </a:xfrm>
            <a:prstGeom prst="ellipse">
              <a:avLst/>
            </a:prstGeom>
            <a:solidFill>
              <a:schemeClr val="bg1">
                <a:alpha val="39999"/>
              </a:schemeClr>
            </a:solidFill>
            <a:ln w="9525">
              <a:noFill/>
              <a:round/>
              <a:headEnd/>
              <a:tailEnd/>
            </a:ln>
          </p:spPr>
          <p:txBody>
            <a:bodyPr/>
            <a:lstStyle/>
            <a:p>
              <a:pPr eaLnBrk="1" hangingPunct="1"/>
              <a:endParaRPr lang="en-US" altLang="zh-CN" dirty="0">
                <a:solidFill>
                  <a:schemeClr val="bg1"/>
                </a:solidFill>
                <a:ea typeface="微软雅黑" panose="020B0503020204020204" pitchFamily="34" charset="-122"/>
              </a:endParaRPr>
            </a:p>
          </p:txBody>
        </p:sp>
        <p:pic>
          <p:nvPicPr>
            <p:cNvPr id="28725" name="Group 139"/>
            <p:cNvPicPr>
              <a:picLocks noChangeArrowheads="1"/>
            </p:cNvPicPr>
            <p:nvPr/>
          </p:nvPicPr>
          <p:blipFill>
            <a:blip r:embed="rId5"/>
            <a:srcRect/>
            <a:stretch>
              <a:fillRect/>
            </a:stretch>
          </p:blipFill>
          <p:spPr bwMode="auto">
            <a:xfrm>
              <a:off x="98253" y="98857"/>
              <a:ext cx="359664" cy="310896"/>
            </a:xfrm>
            <a:prstGeom prst="rect">
              <a:avLst/>
            </a:prstGeom>
            <a:noFill/>
            <a:ln w="9525">
              <a:noFill/>
              <a:miter lim="800000"/>
              <a:headEnd/>
              <a:tailEnd/>
            </a:ln>
          </p:spPr>
        </p:pic>
      </p:grpSp>
      <p:grpSp>
        <p:nvGrpSpPr>
          <p:cNvPr id="28703" name="组合 71"/>
          <p:cNvGrpSpPr>
            <a:grpSpLocks/>
          </p:cNvGrpSpPr>
          <p:nvPr/>
        </p:nvGrpSpPr>
        <p:grpSpPr bwMode="auto">
          <a:xfrm>
            <a:off x="5122863" y="3948113"/>
            <a:ext cx="539750" cy="541337"/>
            <a:chOff x="0" y="0"/>
            <a:chExt cx="540000" cy="540000"/>
          </a:xfrm>
        </p:grpSpPr>
        <p:sp>
          <p:nvSpPr>
            <p:cNvPr id="28722" name="Oval 143"/>
            <p:cNvSpPr>
              <a:spLocks noChangeArrowheads="1"/>
            </p:cNvSpPr>
            <p:nvPr/>
          </p:nvSpPr>
          <p:spPr bwMode="auto">
            <a:xfrm>
              <a:off x="0" y="0"/>
              <a:ext cx="540000" cy="540000"/>
            </a:xfrm>
            <a:prstGeom prst="ellipse">
              <a:avLst/>
            </a:prstGeom>
            <a:solidFill>
              <a:schemeClr val="bg1">
                <a:alpha val="39999"/>
              </a:schemeClr>
            </a:solidFill>
            <a:ln w="9525">
              <a:noFill/>
              <a:round/>
              <a:headEnd/>
              <a:tailEnd/>
            </a:ln>
          </p:spPr>
          <p:txBody>
            <a:bodyPr/>
            <a:lstStyle/>
            <a:p>
              <a:pPr eaLnBrk="1" hangingPunct="1"/>
              <a:endParaRPr lang="en-US" altLang="zh-CN" dirty="0">
                <a:solidFill>
                  <a:schemeClr val="bg1"/>
                </a:solidFill>
                <a:ea typeface="微软雅黑" panose="020B0503020204020204" pitchFamily="34" charset="-122"/>
              </a:endParaRPr>
            </a:p>
          </p:txBody>
        </p:sp>
        <p:pic>
          <p:nvPicPr>
            <p:cNvPr id="28723" name="Group 144"/>
            <p:cNvPicPr>
              <a:picLocks noChangeArrowheads="1"/>
            </p:cNvPicPr>
            <p:nvPr/>
          </p:nvPicPr>
          <p:blipFill>
            <a:blip r:embed="rId6"/>
            <a:srcRect/>
            <a:stretch>
              <a:fillRect/>
            </a:stretch>
          </p:blipFill>
          <p:spPr bwMode="auto">
            <a:xfrm>
              <a:off x="108167" y="98857"/>
              <a:ext cx="323088" cy="323088"/>
            </a:xfrm>
            <a:prstGeom prst="rect">
              <a:avLst/>
            </a:prstGeom>
            <a:noFill/>
            <a:ln w="9525">
              <a:noFill/>
              <a:miter lim="800000"/>
              <a:headEnd/>
              <a:tailEnd/>
            </a:ln>
          </p:spPr>
        </p:pic>
      </p:grpSp>
      <p:grpSp>
        <p:nvGrpSpPr>
          <p:cNvPr id="28704" name="组合 77"/>
          <p:cNvGrpSpPr>
            <a:grpSpLocks/>
          </p:cNvGrpSpPr>
          <p:nvPr/>
        </p:nvGrpSpPr>
        <p:grpSpPr bwMode="auto">
          <a:xfrm>
            <a:off x="2865438" y="4775200"/>
            <a:ext cx="1974850" cy="788988"/>
            <a:chOff x="0" y="0"/>
            <a:chExt cx="1975134" cy="789993"/>
          </a:xfrm>
        </p:grpSpPr>
        <p:sp>
          <p:nvSpPr>
            <p:cNvPr id="28720" name="TextBox 28"/>
            <p:cNvSpPr txBox="1">
              <a:spLocks noChangeArrowheads="1"/>
            </p:cNvSpPr>
            <p:nvPr/>
          </p:nvSpPr>
          <p:spPr bwMode="auto">
            <a:xfrm>
              <a:off x="0"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28721"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nvGrpSpPr>
          <p:cNvPr id="28705" name="组合 80"/>
          <p:cNvGrpSpPr>
            <a:grpSpLocks/>
          </p:cNvGrpSpPr>
          <p:nvPr/>
        </p:nvGrpSpPr>
        <p:grpSpPr bwMode="auto">
          <a:xfrm>
            <a:off x="5848350" y="4775200"/>
            <a:ext cx="1976438" cy="788988"/>
            <a:chOff x="0" y="0"/>
            <a:chExt cx="1975134" cy="789993"/>
          </a:xfrm>
        </p:grpSpPr>
        <p:sp>
          <p:nvSpPr>
            <p:cNvPr id="28718" name="TextBox 28"/>
            <p:cNvSpPr txBox="1">
              <a:spLocks noChangeArrowheads="1"/>
            </p:cNvSpPr>
            <p:nvPr/>
          </p:nvSpPr>
          <p:spPr bwMode="auto">
            <a:xfrm>
              <a:off x="0"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28719"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nvGrpSpPr>
          <p:cNvPr id="28706" name="组合 83"/>
          <p:cNvGrpSpPr>
            <a:grpSpLocks/>
          </p:cNvGrpSpPr>
          <p:nvPr/>
        </p:nvGrpSpPr>
        <p:grpSpPr bwMode="auto">
          <a:xfrm>
            <a:off x="8742363" y="4775200"/>
            <a:ext cx="1976437" cy="788988"/>
            <a:chOff x="0" y="0"/>
            <a:chExt cx="1975134" cy="789993"/>
          </a:xfrm>
        </p:grpSpPr>
        <p:sp>
          <p:nvSpPr>
            <p:cNvPr id="28716" name="TextBox 28"/>
            <p:cNvSpPr txBox="1">
              <a:spLocks noChangeArrowheads="1"/>
            </p:cNvSpPr>
            <p:nvPr/>
          </p:nvSpPr>
          <p:spPr bwMode="auto">
            <a:xfrm>
              <a:off x="0"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28717"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nvGrpSpPr>
          <p:cNvPr id="28707" name="组合 86"/>
          <p:cNvGrpSpPr>
            <a:grpSpLocks/>
          </p:cNvGrpSpPr>
          <p:nvPr/>
        </p:nvGrpSpPr>
        <p:grpSpPr bwMode="auto">
          <a:xfrm>
            <a:off x="1384300" y="1900238"/>
            <a:ext cx="1974850" cy="790575"/>
            <a:chOff x="0" y="0"/>
            <a:chExt cx="1975134" cy="789993"/>
          </a:xfrm>
        </p:grpSpPr>
        <p:sp>
          <p:nvSpPr>
            <p:cNvPr id="28714" name="TextBox 28"/>
            <p:cNvSpPr txBox="1">
              <a:spLocks noChangeArrowheads="1"/>
            </p:cNvSpPr>
            <p:nvPr/>
          </p:nvSpPr>
          <p:spPr bwMode="auto">
            <a:xfrm>
              <a:off x="969730"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28715"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nvGrpSpPr>
          <p:cNvPr id="28708" name="组合 89"/>
          <p:cNvGrpSpPr>
            <a:grpSpLocks/>
          </p:cNvGrpSpPr>
          <p:nvPr/>
        </p:nvGrpSpPr>
        <p:grpSpPr bwMode="auto">
          <a:xfrm>
            <a:off x="4332288" y="1900238"/>
            <a:ext cx="1976437" cy="790575"/>
            <a:chOff x="0" y="0"/>
            <a:chExt cx="1975134" cy="789993"/>
          </a:xfrm>
        </p:grpSpPr>
        <p:sp>
          <p:nvSpPr>
            <p:cNvPr id="28712" name="TextBox 28"/>
            <p:cNvSpPr txBox="1">
              <a:spLocks noChangeArrowheads="1"/>
            </p:cNvSpPr>
            <p:nvPr/>
          </p:nvSpPr>
          <p:spPr bwMode="auto">
            <a:xfrm>
              <a:off x="969730"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28713"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grpSp>
        <p:nvGrpSpPr>
          <p:cNvPr id="28709" name="组合 92"/>
          <p:cNvGrpSpPr>
            <a:grpSpLocks/>
          </p:cNvGrpSpPr>
          <p:nvPr/>
        </p:nvGrpSpPr>
        <p:grpSpPr bwMode="auto">
          <a:xfrm>
            <a:off x="7310438" y="1900238"/>
            <a:ext cx="1976437" cy="790575"/>
            <a:chOff x="0" y="0"/>
            <a:chExt cx="1975134" cy="789993"/>
          </a:xfrm>
        </p:grpSpPr>
        <p:sp>
          <p:nvSpPr>
            <p:cNvPr id="28710" name="TextBox 28"/>
            <p:cNvSpPr txBox="1">
              <a:spLocks noChangeArrowheads="1"/>
            </p:cNvSpPr>
            <p:nvPr/>
          </p:nvSpPr>
          <p:spPr bwMode="auto">
            <a:xfrm>
              <a:off x="969730" y="0"/>
              <a:ext cx="1005404" cy="338554"/>
            </a:xfrm>
            <a:prstGeom prst="rect">
              <a:avLst/>
            </a:prstGeom>
            <a:noFill/>
            <a:ln w="9525">
              <a:noFill/>
              <a:miter lim="800000"/>
              <a:headEnd/>
              <a:tailEnd/>
            </a:ln>
          </p:spPr>
          <p:txBody>
            <a:bodyPr wrap="none">
              <a:spAutoFit/>
            </a:bodyPr>
            <a:lstStyle/>
            <a:p>
              <a:pPr algn="ctr" eaLnBrk="1" hangingPunct="1"/>
              <a:r>
                <a:rPr lang="zh-CN" altLang="en-US" sz="1600" b="1">
                  <a:solidFill>
                    <a:schemeClr val="bg1"/>
                  </a:solidFill>
                  <a:latin typeface="微软雅黑" pitchFamily="34" charset="-122"/>
                  <a:ea typeface="微软雅黑" pitchFamily="34" charset="-122"/>
                </a:rPr>
                <a:t>添加标题</a:t>
              </a:r>
              <a:endParaRPr lang="id-ID" altLang="en-US" sz="1600" b="1">
                <a:solidFill>
                  <a:schemeClr val="bg1"/>
                </a:solidFill>
                <a:latin typeface="微软雅黑" pitchFamily="34" charset="-122"/>
                <a:ea typeface="微软雅黑" pitchFamily="34" charset="-122"/>
              </a:endParaRPr>
            </a:p>
          </p:txBody>
        </p:sp>
        <p:sp>
          <p:nvSpPr>
            <p:cNvPr id="28711" name="TextBox 29"/>
            <p:cNvSpPr txBox="1">
              <a:spLocks noChangeArrowheads="1"/>
            </p:cNvSpPr>
            <p:nvPr/>
          </p:nvSpPr>
          <p:spPr bwMode="auto">
            <a:xfrm>
              <a:off x="0" y="266773"/>
              <a:ext cx="1975134" cy="523220"/>
            </a:xfrm>
            <a:prstGeom prst="rect">
              <a:avLst/>
            </a:prstGeom>
            <a:noFill/>
            <a:ln w="9525">
              <a:noFill/>
              <a:miter lim="800000"/>
              <a:headEnd/>
              <a:tailEnd/>
            </a:ln>
          </p:spPr>
          <p:txBody>
            <a:bodyPr>
              <a:spAutoFit/>
            </a:bodyPr>
            <a:lstStyle/>
            <a:p>
              <a:pPr eaLnBrk="1" hangingPunct="1"/>
              <a:r>
                <a:rPr lang="zh-CN" altLang="en-US" sz="1400" dirty="0">
                  <a:solidFill>
                    <a:schemeClr val="bg1"/>
                  </a:solidFill>
                  <a:ea typeface="微软雅黑" panose="020B0503020204020204" pitchFamily="34" charset="-122"/>
                </a:rPr>
                <a:t>添加文字添加文字添加文字添加文字添加文字</a:t>
              </a:r>
              <a:endParaRPr lang="id-ID" altLang="en-US" sz="1400" dirty="0">
                <a:solidFill>
                  <a:schemeClr val="bg1"/>
                </a:solidFill>
                <a:ea typeface="微软雅黑" panose="020B0503020204020204" pitchFamily="34" charset="-122"/>
              </a:endParaRPr>
            </a:p>
          </p:txBody>
        </p:sp>
      </p:grpSp>
    </p:spTree>
    <p:extLst>
      <p:ext uri="{BB962C8B-B14F-4D97-AF65-F5344CB8AC3E}">
        <p14:creationId xmlns:p14="http://schemas.microsoft.com/office/powerpoint/2010/main" val="203011107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824</Words>
  <Application>Microsoft Office PowerPoint</Application>
  <PresentationFormat>宽屏</PresentationFormat>
  <Paragraphs>137</Paragraphs>
  <Slides>10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10</vt:i4>
      </vt:variant>
    </vt:vector>
  </HeadingPairs>
  <TitlesOfParts>
    <vt:vector size="20" baseType="lpstr">
      <vt:lpstr>Billboard</vt:lpstr>
      <vt:lpstr>Roboto condensed</vt:lpstr>
      <vt:lpstr>ubuntu</vt:lpstr>
      <vt:lpstr>宋体</vt:lpstr>
      <vt:lpstr>微软雅黑</vt:lpstr>
      <vt:lpstr>张海山锐谐体</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revision>4</cp:revision>
  <dcterms:created xsi:type="dcterms:W3CDTF">2016-04-29T06:49:27Z</dcterms:created>
  <dcterms:modified xsi:type="dcterms:W3CDTF">2016-07-26T03:57:05Z</dcterms:modified>
</cp:coreProperties>
</file>